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notesSlides/notesSlide24.xml" ContentType="application/vnd.openxmlformats-officedocument.presentationml.notesSlide+xml"/>
  <Override PartName="/ppt/diagrams/data12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5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6.xml" ContentType="application/vnd.openxmlformats-officedocument.drawingml.diagramData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6.xml" ContentType="application/vnd.openxmlformats-officedocument.presentationml.notesSlide+xml"/>
  <Override PartName="/ppt/diagrams/data18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9.xml" ContentType="application/vnd.openxmlformats-officedocument.drawingml.diagramData+xml"/>
  <Override PartName="/ppt/notesSlides/notesSlide27.xml" ContentType="application/vnd.openxmlformats-officedocument.presentationml.notesSlide+xml"/>
  <Override PartName="/ppt/diagrams/data20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21.xml" ContentType="application/vnd.openxmlformats-officedocument.drawingml.diagramData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2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4.xml" ContentType="application/vnd.openxmlformats-officedocument.presentationml.notesSlide+xml"/>
  <Override PartName="/ppt/diagrams/data25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5.xml" ContentType="application/vnd.openxmlformats-officedocument.presentationml.notesSlide+xml"/>
  <Override PartName="/ppt/diagrams/data26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6.xml" ContentType="application/vnd.openxmlformats-officedocument.presentationml.notesSlide+xml"/>
  <Override PartName="/ppt/diagrams/data27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7.xml" ContentType="application/vnd.openxmlformats-officedocument.presentationml.notesSlide+xml"/>
  <Override PartName="/ppt/diagrams/data28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8.xml" ContentType="application/vnd.openxmlformats-officedocument.presentationml.notesSlide+xml"/>
  <Override PartName="/ppt/diagrams/data29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30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31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7.xml" ContentType="application/vnd.openxmlformats-officedocument.presentationml.notesSlide+xml"/>
  <Override PartName="/ppt/diagrams/data32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33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34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8.xml" ContentType="application/vnd.openxmlformats-officedocument.presentationml.notesSlide+xml"/>
  <Override PartName="/ppt/diagrams/data35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6.xml" ContentType="application/vnd.openxmlformats-officedocument.drawingml.diagramData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37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51.xml" ContentType="application/vnd.openxmlformats-officedocument.presentationml.notesSlide+xml"/>
  <Override PartName="/ppt/diagrams/data38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52.xml" ContentType="application/vnd.openxmlformats-officedocument.presentationml.notesSlide+xml"/>
  <Override PartName="/ppt/diagrams/data39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53.xml" ContentType="application/vnd.openxmlformats-officedocument.presentationml.notesSlide+xml"/>
  <Override PartName="/ppt/diagrams/data40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54.xml" ContentType="application/vnd.openxmlformats-officedocument.presentationml.notesSlide+xml"/>
  <Override PartName="/ppt/diagrams/data41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4"/>
  </p:sldMasterIdLst>
  <p:notesMasterIdLst>
    <p:notesMasterId r:id="rId87"/>
  </p:notesMasterIdLst>
  <p:sldIdLst>
    <p:sldId id="295" r:id="rId5"/>
    <p:sldId id="300" r:id="rId6"/>
    <p:sldId id="308" r:id="rId7"/>
    <p:sldId id="371" r:id="rId8"/>
    <p:sldId id="332" r:id="rId9"/>
    <p:sldId id="303" r:id="rId10"/>
    <p:sldId id="304" r:id="rId11"/>
    <p:sldId id="305" r:id="rId12"/>
    <p:sldId id="335" r:id="rId13"/>
    <p:sldId id="307" r:id="rId14"/>
    <p:sldId id="310" r:id="rId15"/>
    <p:sldId id="318" r:id="rId16"/>
    <p:sldId id="319" r:id="rId17"/>
    <p:sldId id="312" r:id="rId18"/>
    <p:sldId id="313" r:id="rId19"/>
    <p:sldId id="314" r:id="rId20"/>
    <p:sldId id="315" r:id="rId21"/>
    <p:sldId id="320" r:id="rId22"/>
    <p:sldId id="329" r:id="rId23"/>
    <p:sldId id="316" r:id="rId24"/>
    <p:sldId id="355" r:id="rId25"/>
    <p:sldId id="364" r:id="rId26"/>
    <p:sldId id="336" r:id="rId27"/>
    <p:sldId id="333" r:id="rId28"/>
    <p:sldId id="322" r:id="rId29"/>
    <p:sldId id="338" r:id="rId30"/>
    <p:sldId id="407" r:id="rId31"/>
    <p:sldId id="365" r:id="rId32"/>
    <p:sldId id="406" r:id="rId33"/>
    <p:sldId id="347" r:id="rId34"/>
    <p:sldId id="346" r:id="rId35"/>
    <p:sldId id="366" r:id="rId36"/>
    <p:sldId id="340" r:id="rId37"/>
    <p:sldId id="348" r:id="rId38"/>
    <p:sldId id="343" r:id="rId39"/>
    <p:sldId id="356" r:id="rId40"/>
    <p:sldId id="345" r:id="rId41"/>
    <p:sldId id="350" r:id="rId42"/>
    <p:sldId id="341" r:id="rId43"/>
    <p:sldId id="352" r:id="rId44"/>
    <p:sldId id="432" r:id="rId45"/>
    <p:sldId id="353" r:id="rId46"/>
    <p:sldId id="358" r:id="rId47"/>
    <p:sldId id="423" r:id="rId48"/>
    <p:sldId id="374" r:id="rId49"/>
    <p:sldId id="433" r:id="rId50"/>
    <p:sldId id="372" r:id="rId51"/>
    <p:sldId id="392" r:id="rId52"/>
    <p:sldId id="386" r:id="rId53"/>
    <p:sldId id="409" r:id="rId54"/>
    <p:sldId id="411" r:id="rId55"/>
    <p:sldId id="388" r:id="rId56"/>
    <p:sldId id="393" r:id="rId57"/>
    <p:sldId id="425" r:id="rId58"/>
    <p:sldId id="426" r:id="rId59"/>
    <p:sldId id="375" r:id="rId60"/>
    <p:sldId id="401" r:id="rId61"/>
    <p:sldId id="376" r:id="rId62"/>
    <p:sldId id="383" r:id="rId63"/>
    <p:sldId id="405" r:id="rId64"/>
    <p:sldId id="396" r:id="rId65"/>
    <p:sldId id="397" r:id="rId66"/>
    <p:sldId id="399" r:id="rId67"/>
    <p:sldId id="400" r:id="rId68"/>
    <p:sldId id="442" r:id="rId69"/>
    <p:sldId id="402" r:id="rId70"/>
    <p:sldId id="443" r:id="rId71"/>
    <p:sldId id="404" r:id="rId72"/>
    <p:sldId id="444" r:id="rId73"/>
    <p:sldId id="262" r:id="rId74"/>
    <p:sldId id="408" r:id="rId75"/>
    <p:sldId id="414" r:id="rId76"/>
    <p:sldId id="415" r:id="rId77"/>
    <p:sldId id="435" r:id="rId78"/>
    <p:sldId id="439" r:id="rId79"/>
    <p:sldId id="419" r:id="rId80"/>
    <p:sldId id="418" r:id="rId81"/>
    <p:sldId id="441" r:id="rId82"/>
    <p:sldId id="434" r:id="rId83"/>
    <p:sldId id="436" r:id="rId84"/>
    <p:sldId id="438" r:id="rId85"/>
    <p:sldId id="420" r:id="rId8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8"/>
      <p:bold r:id="rId89"/>
      <p:italic r:id="rId90"/>
      <p:boldItalic r:id="rId91"/>
    </p:embeddedFont>
    <p:embeddedFont>
      <p:font typeface="Cambria Math" panose="02040503050406030204" pitchFamily="18" charset="0"/>
      <p:regular r:id="rId92"/>
    </p:embeddedFont>
    <p:embeddedFont>
      <p:font typeface="Quicksand" panose="020B060402020202020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IDO DI CHIARA" initials="GDC" lastIdx="1" clrIdx="0">
    <p:extLst>
      <p:ext uri="{19B8F6BF-5375-455C-9EA6-DF929625EA0E}">
        <p15:presenceInfo xmlns:p15="http://schemas.microsoft.com/office/powerpoint/2012/main" userId="GUIDO DI CHIAR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F581D-4E3B-4BD4-8ADF-7CDF015E3742}" v="24577" dt="2021-06-21T10:50:55.728"/>
    <p1510:client id="{5A02C6CA-FA1A-4963-A811-F996F9DBC133}" v="36" dt="2021-06-21T10:13:32.230"/>
    <p1510:client id="{99BDBC57-B3B6-4B39-B131-251FE2C1674E}" v="5373" vWet="5377" dt="2021-06-21T10:03:39.970"/>
    <p1510:client id="{BDC72954-6ADB-47BA-83D7-324EC3E0E643}" v="198" vWet="200" dt="2021-06-21T10:10:03.349"/>
  </p1510:revLst>
</p1510:revInfo>
</file>

<file path=ppt/tableStyles.xml><?xml version="1.0" encoding="utf-8"?>
<a:tblStyleLst xmlns:a="http://schemas.openxmlformats.org/drawingml/2006/main" def="{6AECE35A-EED3-427D-9D60-4F56E8162376}">
  <a:tblStyle styleId="{6AECE35A-EED3-427D-9D60-4F56E81623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26A1B10-B252-4223-B86F-04C9745F29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6/11/relationships/changesInfo" Target="changesInfos/changesInfo1.xml"/><Relationship Id="rId5" Type="http://schemas.openxmlformats.org/officeDocument/2006/relationships/slide" Target="slides/slide1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7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6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SPALLONE" userId="S::a.spallone@studenti.unina.it::4d68cea1-18d2-42db-a126-2afc10bc5725" providerId="AD" clId="Web-{0A7503AD-0612-494F-B283-DABCAEB20979}"/>
    <pc:docChg chg="modSld">
      <pc:chgData name="ANTONIO SPALLONE" userId="S::a.spallone@studenti.unina.it::4d68cea1-18d2-42db-a126-2afc10bc5725" providerId="AD" clId="Web-{0A7503AD-0612-494F-B283-DABCAEB20979}" dt="2021-06-12T13:44:40.527" v="4" actId="14100"/>
      <pc:docMkLst>
        <pc:docMk/>
      </pc:docMkLst>
      <pc:sldChg chg="addSp modSp">
        <pc:chgData name="ANTONIO SPALLONE" userId="S::a.spallone@studenti.unina.it::4d68cea1-18d2-42db-a126-2afc10bc5725" providerId="AD" clId="Web-{0A7503AD-0612-494F-B283-DABCAEB20979}" dt="2021-06-12T13:44:40.527" v="4" actId="14100"/>
        <pc:sldMkLst>
          <pc:docMk/>
          <pc:sldMk cId="2657116998" sldId="303"/>
        </pc:sldMkLst>
        <pc:spChg chg="add">
          <ac:chgData name="ANTONIO SPALLONE" userId="S::a.spallone@studenti.unina.it::4d68cea1-18d2-42db-a126-2afc10bc5725" providerId="AD" clId="Web-{0A7503AD-0612-494F-B283-DABCAEB20979}" dt="2021-06-12T13:43:29.651" v="1"/>
          <ac:spMkLst>
            <pc:docMk/>
            <pc:sldMk cId="2657116998" sldId="303"/>
            <ac:spMk id="2" creationId="{02FC7214-EB42-40F8-A74F-31580454CEDF}"/>
          </ac:spMkLst>
        </pc:spChg>
        <pc:spChg chg="add">
          <ac:chgData name="ANTONIO SPALLONE" userId="S::a.spallone@studenti.unina.it::4d68cea1-18d2-42db-a126-2afc10bc5725" providerId="AD" clId="Web-{0A7503AD-0612-494F-B283-DABCAEB20979}" dt="2021-06-12T13:43:45.339" v="2"/>
          <ac:spMkLst>
            <pc:docMk/>
            <pc:sldMk cId="2657116998" sldId="303"/>
            <ac:spMk id="3" creationId="{BF366405-48A6-49E9-BE01-D2A57D0401AA}"/>
          </ac:spMkLst>
        </pc:spChg>
        <pc:spChg chg="mod">
          <ac:chgData name="ANTONIO SPALLONE" userId="S::a.spallone@studenti.unina.it::4d68cea1-18d2-42db-a126-2afc10bc5725" providerId="AD" clId="Web-{0A7503AD-0612-494F-B283-DABCAEB20979}" dt="2021-06-12T13:44:40.527" v="4" actId="14100"/>
          <ac:spMkLst>
            <pc:docMk/>
            <pc:sldMk cId="2657116998" sldId="303"/>
            <ac:spMk id="409" creationId="{00000000-0000-0000-0000-000000000000}"/>
          </ac:spMkLst>
        </pc:spChg>
        <pc:spChg chg="mod">
          <ac:chgData name="ANTONIO SPALLONE" userId="S::a.spallone@studenti.unina.it::4d68cea1-18d2-42db-a126-2afc10bc5725" providerId="AD" clId="Web-{0A7503AD-0612-494F-B283-DABCAEB20979}" dt="2021-06-12T13:43:23.713" v="0" actId="14100"/>
          <ac:spMkLst>
            <pc:docMk/>
            <pc:sldMk cId="2657116998" sldId="303"/>
            <ac:spMk id="410" creationId="{00000000-0000-0000-0000-000000000000}"/>
          </ac:spMkLst>
        </pc:spChg>
      </pc:sldChg>
    </pc:docChg>
  </pc:docChgLst>
  <pc:docChgLst>
    <pc:chgData name="ANTIMO IANNUCCI" userId="S::anti.iannucci@studenti.unina.it::877e79a6-748f-4082-bdcd-661e13b745c7" providerId="AD" clId="Web-{4835550A-9AC4-2B48-9B22-05AE951B8E86}"/>
    <pc:docChg chg="addSld delSld modSld sldOrd">
      <pc:chgData name="ANTIMO IANNUCCI" userId="S::anti.iannucci@studenti.unina.it::877e79a6-748f-4082-bdcd-661e13b745c7" providerId="AD" clId="Web-{4835550A-9AC4-2B48-9B22-05AE951B8E86}" dt="2021-06-09T09:49:26.364" v="108" actId="20577"/>
      <pc:docMkLst>
        <pc:docMk/>
      </pc:docMkLst>
      <pc:sldChg chg="modSp">
        <pc:chgData name="ANTIMO IANNUCCI" userId="S::anti.iannucci@studenti.unina.it::877e79a6-748f-4082-bdcd-661e13b745c7" providerId="AD" clId="Web-{4835550A-9AC4-2B48-9B22-05AE951B8E86}" dt="2021-06-09T09:20:33.837" v="46" actId="20577"/>
        <pc:sldMkLst>
          <pc:docMk/>
          <pc:sldMk cId="0" sldId="288"/>
        </pc:sldMkLst>
        <pc:spChg chg="mod">
          <ac:chgData name="ANTIMO IANNUCCI" userId="S::anti.iannucci@studenti.unina.it::877e79a6-748f-4082-bdcd-661e13b745c7" providerId="AD" clId="Web-{4835550A-9AC4-2B48-9B22-05AE951B8E86}" dt="2021-06-09T09:20:33.837" v="46" actId="20577"/>
          <ac:spMkLst>
            <pc:docMk/>
            <pc:sldMk cId="0" sldId="288"/>
            <ac:spMk id="542" creationId="{00000000-0000-0000-0000-000000000000}"/>
          </ac:spMkLst>
        </pc:spChg>
      </pc:sldChg>
      <pc:sldChg chg="modSp">
        <pc:chgData name="ANTIMO IANNUCCI" userId="S::anti.iannucci@studenti.unina.it::877e79a6-748f-4082-bdcd-661e13b745c7" providerId="AD" clId="Web-{4835550A-9AC4-2B48-9B22-05AE951B8E86}" dt="2021-06-09T09:20:47.619" v="54" actId="20577"/>
        <pc:sldMkLst>
          <pc:docMk/>
          <pc:sldMk cId="0" sldId="289"/>
        </pc:sldMkLst>
        <pc:spChg chg="mod">
          <ac:chgData name="ANTIMO IANNUCCI" userId="S::anti.iannucci@studenti.unina.it::877e79a6-748f-4082-bdcd-661e13b745c7" providerId="AD" clId="Web-{4835550A-9AC4-2B48-9B22-05AE951B8E86}" dt="2021-06-09T09:20:47.619" v="54" actId="20577"/>
          <ac:spMkLst>
            <pc:docMk/>
            <pc:sldMk cId="0" sldId="289"/>
            <ac:spMk id="632" creationId="{00000000-0000-0000-0000-000000000000}"/>
          </ac:spMkLst>
        </pc:spChg>
      </pc:sldChg>
      <pc:sldChg chg="modSp">
        <pc:chgData name="ANTIMO IANNUCCI" userId="S::anti.iannucci@studenti.unina.it::877e79a6-748f-4082-bdcd-661e13b745c7" providerId="AD" clId="Web-{4835550A-9AC4-2B48-9B22-05AE951B8E86}" dt="2021-06-09T09:37:21.471" v="73" actId="1076"/>
        <pc:sldMkLst>
          <pc:docMk/>
          <pc:sldMk cId="108145711" sldId="316"/>
        </pc:sldMkLst>
        <pc:picChg chg="mod">
          <ac:chgData name="ANTIMO IANNUCCI" userId="S::anti.iannucci@studenti.unina.it::877e79a6-748f-4082-bdcd-661e13b745c7" providerId="AD" clId="Web-{4835550A-9AC4-2B48-9B22-05AE951B8E86}" dt="2021-06-09T08:59:47.870" v="7" actId="14100"/>
          <ac:picMkLst>
            <pc:docMk/>
            <pc:sldMk cId="108145711" sldId="316"/>
            <ac:picMk id="6" creationId="{F256F754-C9CB-402D-AAB8-852C3834581B}"/>
          </ac:picMkLst>
        </pc:picChg>
        <pc:picChg chg="mod">
          <ac:chgData name="ANTIMO IANNUCCI" userId="S::anti.iannucci@studenti.unina.it::877e79a6-748f-4082-bdcd-661e13b745c7" providerId="AD" clId="Web-{4835550A-9AC4-2B48-9B22-05AE951B8E86}" dt="2021-06-09T09:13:17.077" v="12" actId="688"/>
          <ac:picMkLst>
            <pc:docMk/>
            <pc:sldMk cId="108145711" sldId="316"/>
            <ac:picMk id="88" creationId="{DDE73B4C-3317-4B80-ABDF-8C96AA66B71F}"/>
          </ac:picMkLst>
        </pc:picChg>
        <pc:picChg chg="mod">
          <ac:chgData name="ANTIMO IANNUCCI" userId="S::anti.iannucci@studenti.unina.it::877e79a6-748f-4082-bdcd-661e13b745c7" providerId="AD" clId="Web-{4835550A-9AC4-2B48-9B22-05AE951B8E86}" dt="2021-06-09T09:37:21.471" v="73" actId="1076"/>
          <ac:picMkLst>
            <pc:docMk/>
            <pc:sldMk cId="108145711" sldId="316"/>
            <ac:picMk id="96" creationId="{24713BE0-9F61-4E7E-8EED-D2AD6D5BC4B4}"/>
          </ac:picMkLst>
        </pc:picChg>
        <pc:cxnChg chg="mod">
          <ac:chgData name="ANTIMO IANNUCCI" userId="S::anti.iannucci@studenti.unina.it::877e79a6-748f-4082-bdcd-661e13b745c7" providerId="AD" clId="Web-{4835550A-9AC4-2B48-9B22-05AE951B8E86}" dt="2021-06-09T09:11:34.777" v="10" actId="14100"/>
          <ac:cxnSpMkLst>
            <pc:docMk/>
            <pc:sldMk cId="108145711" sldId="316"/>
            <ac:cxnSpMk id="31" creationId="{20B42C57-5947-4D6A-9872-FB1F0104A359}"/>
          </ac:cxnSpMkLst>
        </pc:cxnChg>
      </pc:sldChg>
      <pc:sldChg chg="addSp modSp add replId">
        <pc:chgData name="ANTIMO IANNUCCI" userId="S::anti.iannucci@studenti.unina.it::877e79a6-748f-4082-bdcd-661e13b745c7" providerId="AD" clId="Web-{4835550A-9AC4-2B48-9B22-05AE951B8E86}" dt="2021-06-09T09:00:42.683" v="8" actId="1076"/>
        <pc:sldMkLst>
          <pc:docMk/>
          <pc:sldMk cId="2818409711" sldId="321"/>
        </pc:sldMkLst>
        <pc:picChg chg="add mod">
          <ac:chgData name="ANTIMO IANNUCCI" userId="S::anti.iannucci@studenti.unina.it::877e79a6-748f-4082-bdcd-661e13b745c7" providerId="AD" clId="Web-{4835550A-9AC4-2B48-9B22-05AE951B8E86}" dt="2021-06-09T09:00:42.683" v="8" actId="1076"/>
          <ac:picMkLst>
            <pc:docMk/>
            <pc:sldMk cId="2818409711" sldId="321"/>
            <ac:picMk id="6" creationId="{0218C6A9-FDD0-4067-8A41-790DAE6B0EC5}"/>
          </ac:picMkLst>
        </pc:picChg>
      </pc:sldChg>
      <pc:sldChg chg="modSp add ord replId">
        <pc:chgData name="ANTIMO IANNUCCI" userId="S::anti.iannucci@studenti.unina.it::877e79a6-748f-4082-bdcd-661e13b745c7" providerId="AD" clId="Web-{4835550A-9AC4-2B48-9B22-05AE951B8E86}" dt="2021-06-09T09:22:42.981" v="65" actId="20577"/>
        <pc:sldMkLst>
          <pc:docMk/>
          <pc:sldMk cId="592316105" sldId="322"/>
        </pc:sldMkLst>
        <pc:spChg chg="mod">
          <ac:chgData name="ANTIMO IANNUCCI" userId="S::anti.iannucci@studenti.unina.it::877e79a6-748f-4082-bdcd-661e13b745c7" providerId="AD" clId="Web-{4835550A-9AC4-2B48-9B22-05AE951B8E86}" dt="2021-06-09T09:21:25.370" v="63" actId="20577"/>
          <ac:spMkLst>
            <pc:docMk/>
            <pc:sldMk cId="592316105" sldId="322"/>
            <ac:spMk id="94" creationId="{00000000-0000-0000-0000-000000000000}"/>
          </ac:spMkLst>
        </pc:spChg>
        <pc:spChg chg="mod">
          <ac:chgData name="ANTIMO IANNUCCI" userId="S::anti.iannucci@studenti.unina.it::877e79a6-748f-4082-bdcd-661e13b745c7" providerId="AD" clId="Web-{4835550A-9AC4-2B48-9B22-05AE951B8E86}" dt="2021-06-09T09:22:42.981" v="65" actId="20577"/>
          <ac:spMkLst>
            <pc:docMk/>
            <pc:sldMk cId="592316105" sldId="322"/>
            <ac:spMk id="95" creationId="{00000000-0000-0000-0000-000000000000}"/>
          </ac:spMkLst>
        </pc:spChg>
        <pc:spChg chg="mod">
          <ac:chgData name="ANTIMO IANNUCCI" userId="S::anti.iannucci@studenti.unina.it::877e79a6-748f-4082-bdcd-661e13b745c7" providerId="AD" clId="Web-{4835550A-9AC4-2B48-9B22-05AE951B8E86}" dt="2021-06-09T09:21:19.823" v="58" actId="20577"/>
          <ac:spMkLst>
            <pc:docMk/>
            <pc:sldMk cId="592316105" sldId="322"/>
            <ac:spMk id="96" creationId="{00000000-0000-0000-0000-000000000000}"/>
          </ac:spMkLst>
        </pc:spChg>
      </pc:sldChg>
      <pc:sldChg chg="new del">
        <pc:chgData name="ANTIMO IANNUCCI" userId="S::anti.iannucci@studenti.unina.it::877e79a6-748f-4082-bdcd-661e13b745c7" providerId="AD" clId="Web-{4835550A-9AC4-2B48-9B22-05AE951B8E86}" dt="2021-06-09T09:23:45.155" v="67"/>
        <pc:sldMkLst>
          <pc:docMk/>
          <pc:sldMk cId="422538265" sldId="323"/>
        </pc:sldMkLst>
      </pc:sldChg>
      <pc:sldChg chg="delSp modSp add del ord replId">
        <pc:chgData name="ANTIMO IANNUCCI" userId="S::anti.iannucci@studenti.unina.it::877e79a6-748f-4082-bdcd-661e13b745c7" providerId="AD" clId="Web-{4835550A-9AC4-2B48-9B22-05AE951B8E86}" dt="2021-06-09T09:46:54.782" v="81"/>
        <pc:sldMkLst>
          <pc:docMk/>
          <pc:sldMk cId="3788474128" sldId="323"/>
        </pc:sldMkLst>
        <pc:spChg chg="mod">
          <ac:chgData name="ANTIMO IANNUCCI" userId="S::anti.iannucci@studenti.unina.it::877e79a6-748f-4082-bdcd-661e13b745c7" providerId="AD" clId="Web-{4835550A-9AC4-2B48-9B22-05AE951B8E86}" dt="2021-06-09T09:45:24.124" v="78" actId="20577"/>
          <ac:spMkLst>
            <pc:docMk/>
            <pc:sldMk cId="3788474128" sldId="323"/>
            <ac:spMk id="2" creationId="{E63BA6D1-B5E4-4384-A3EA-89EC6AD56DCA}"/>
          </ac:spMkLst>
        </pc:spChg>
        <pc:picChg chg="del">
          <ac:chgData name="ANTIMO IANNUCCI" userId="S::anti.iannucci@studenti.unina.it::877e79a6-748f-4082-bdcd-661e13b745c7" providerId="AD" clId="Web-{4835550A-9AC4-2B48-9B22-05AE951B8E86}" dt="2021-06-09T09:24:16.812" v="70"/>
          <ac:picMkLst>
            <pc:docMk/>
            <pc:sldMk cId="3788474128" sldId="323"/>
            <ac:picMk id="6" creationId="{0218C6A9-FDD0-4067-8A41-790DAE6B0EC5}"/>
          </ac:picMkLst>
        </pc:picChg>
      </pc:sldChg>
      <pc:sldChg chg="modSp add ord replId">
        <pc:chgData name="ANTIMO IANNUCCI" userId="S::anti.iannucci@studenti.unina.it::877e79a6-748f-4082-bdcd-661e13b745c7" providerId="AD" clId="Web-{4835550A-9AC4-2B48-9B22-05AE951B8E86}" dt="2021-06-09T09:46:58.720" v="84" actId="20577"/>
        <pc:sldMkLst>
          <pc:docMk/>
          <pc:sldMk cId="1028437238" sldId="325"/>
        </pc:sldMkLst>
        <pc:spChg chg="mod">
          <ac:chgData name="ANTIMO IANNUCCI" userId="S::anti.iannucci@studenti.unina.it::877e79a6-748f-4082-bdcd-661e13b745c7" providerId="AD" clId="Web-{4835550A-9AC4-2B48-9B22-05AE951B8E86}" dt="2021-06-09T09:46:54.891" v="83" actId="20577"/>
          <ac:spMkLst>
            <pc:docMk/>
            <pc:sldMk cId="1028437238" sldId="325"/>
            <ac:spMk id="2" creationId="{FAEAD843-FACE-435D-B392-CD24502B877C}"/>
          </ac:spMkLst>
        </pc:spChg>
        <pc:spChg chg="mod">
          <ac:chgData name="ANTIMO IANNUCCI" userId="S::anti.iannucci@studenti.unina.it::877e79a6-748f-4082-bdcd-661e13b745c7" providerId="AD" clId="Web-{4835550A-9AC4-2B48-9B22-05AE951B8E86}" dt="2021-06-09T09:46:58.720" v="84" actId="20577"/>
          <ac:spMkLst>
            <pc:docMk/>
            <pc:sldMk cId="1028437238" sldId="325"/>
            <ac:spMk id="3" creationId="{B5336D62-718C-4038-BF69-BCCF900E84A9}"/>
          </ac:spMkLst>
        </pc:spChg>
      </pc:sldChg>
      <pc:sldChg chg="addSp delSp modSp add ord replId">
        <pc:chgData name="ANTIMO IANNUCCI" userId="S::anti.iannucci@studenti.unina.it::877e79a6-748f-4082-bdcd-661e13b745c7" providerId="AD" clId="Web-{4835550A-9AC4-2B48-9B22-05AE951B8E86}" dt="2021-06-09T09:49:17.645" v="106" actId="20577"/>
        <pc:sldMkLst>
          <pc:docMk/>
          <pc:sldMk cId="2078630326" sldId="326"/>
        </pc:sldMkLst>
        <pc:spChg chg="mod">
          <ac:chgData name="ANTIMO IANNUCCI" userId="S::anti.iannucci@studenti.unina.it::877e79a6-748f-4082-bdcd-661e13b745c7" providerId="AD" clId="Web-{4835550A-9AC4-2B48-9B22-05AE951B8E86}" dt="2021-06-09T09:49:17.645" v="106" actId="20577"/>
          <ac:spMkLst>
            <pc:docMk/>
            <pc:sldMk cId="2078630326" sldId="326"/>
            <ac:spMk id="2" creationId="{FAEAD843-FACE-435D-B392-CD24502B877C}"/>
          </ac:spMkLst>
        </pc:spChg>
        <pc:spChg chg="mod">
          <ac:chgData name="ANTIMO IANNUCCI" userId="S::anti.iannucci@studenti.unina.it::877e79a6-748f-4082-bdcd-661e13b745c7" providerId="AD" clId="Web-{4835550A-9AC4-2B48-9B22-05AE951B8E86}" dt="2021-06-09T09:48:13.925" v="103" actId="20577"/>
          <ac:spMkLst>
            <pc:docMk/>
            <pc:sldMk cId="2078630326" sldId="326"/>
            <ac:spMk id="3" creationId="{B5336D62-718C-4038-BF69-BCCF900E84A9}"/>
          </ac:spMkLst>
        </pc:spChg>
        <pc:spChg chg="add del">
          <ac:chgData name="ANTIMO IANNUCCI" userId="S::anti.iannucci@studenti.unina.it::877e79a6-748f-4082-bdcd-661e13b745c7" providerId="AD" clId="Web-{4835550A-9AC4-2B48-9B22-05AE951B8E86}" dt="2021-06-09T09:47:49.205" v="95"/>
          <ac:spMkLst>
            <pc:docMk/>
            <pc:sldMk cId="2078630326" sldId="326"/>
            <ac:spMk id="6" creationId="{E3E0F0AA-E193-4B9A-B66B-A0AC15F40658}"/>
          </ac:spMkLst>
        </pc:spChg>
        <pc:spChg chg="add del">
          <ac:chgData name="ANTIMO IANNUCCI" userId="S::anti.iannucci@studenti.unina.it::877e79a6-748f-4082-bdcd-661e13b745c7" providerId="AD" clId="Web-{4835550A-9AC4-2B48-9B22-05AE951B8E86}" dt="2021-06-09T09:47:46.580" v="94"/>
          <ac:spMkLst>
            <pc:docMk/>
            <pc:sldMk cId="2078630326" sldId="326"/>
            <ac:spMk id="7" creationId="{C16AC6B2-A3C4-4084-9D30-8BEB267A9DC7}"/>
          </ac:spMkLst>
        </pc:spChg>
        <pc:spChg chg="add del">
          <ac:chgData name="ANTIMO IANNUCCI" userId="S::anti.iannucci@studenti.unina.it::877e79a6-748f-4082-bdcd-661e13b745c7" providerId="AD" clId="Web-{4835550A-9AC4-2B48-9B22-05AE951B8E86}" dt="2021-06-09T09:47:54.408" v="97"/>
          <ac:spMkLst>
            <pc:docMk/>
            <pc:sldMk cId="2078630326" sldId="326"/>
            <ac:spMk id="8" creationId="{DFD60FC9-3F5E-42B9-960E-0BAE059F126E}"/>
          </ac:spMkLst>
        </pc:spChg>
        <pc:spChg chg="add del">
          <ac:chgData name="ANTIMO IANNUCCI" userId="S::anti.iannucci@studenti.unina.it::877e79a6-748f-4082-bdcd-661e13b745c7" providerId="AD" clId="Web-{4835550A-9AC4-2B48-9B22-05AE951B8E86}" dt="2021-06-09T09:47:57.127" v="99"/>
          <ac:spMkLst>
            <pc:docMk/>
            <pc:sldMk cId="2078630326" sldId="326"/>
            <ac:spMk id="9" creationId="{7D6431DB-161B-4736-90ED-0A79686EFCD6}"/>
          </ac:spMkLst>
        </pc:spChg>
        <pc:picChg chg="del">
          <ac:chgData name="ANTIMO IANNUCCI" userId="S::anti.iannucci@studenti.unina.it::877e79a6-748f-4082-bdcd-661e13b745c7" providerId="AD" clId="Web-{4835550A-9AC4-2B48-9B22-05AE951B8E86}" dt="2021-06-09T09:47:18.579" v="87"/>
          <ac:picMkLst>
            <pc:docMk/>
            <pc:sldMk cId="2078630326" sldId="326"/>
            <ac:picMk id="5" creationId="{AD297A3F-A3AE-499D-B541-BB9CE5A61831}"/>
          </ac:picMkLst>
        </pc:picChg>
      </pc:sldChg>
      <pc:sldChg chg="modSp add ord replId">
        <pc:chgData name="ANTIMO IANNUCCI" userId="S::anti.iannucci@studenti.unina.it::877e79a6-748f-4082-bdcd-661e13b745c7" providerId="AD" clId="Web-{4835550A-9AC4-2B48-9B22-05AE951B8E86}" dt="2021-06-09T09:49:26.364" v="108" actId="20577"/>
        <pc:sldMkLst>
          <pc:docMk/>
          <pc:sldMk cId="1692713964" sldId="327"/>
        </pc:sldMkLst>
        <pc:spChg chg="mod">
          <ac:chgData name="ANTIMO IANNUCCI" userId="S::anti.iannucci@studenti.unina.it::877e79a6-748f-4082-bdcd-661e13b745c7" providerId="AD" clId="Web-{4835550A-9AC4-2B48-9B22-05AE951B8E86}" dt="2021-06-09T09:49:26.364" v="108" actId="20577"/>
          <ac:spMkLst>
            <pc:docMk/>
            <pc:sldMk cId="1692713964" sldId="327"/>
            <ac:spMk id="2" creationId="{FE025C62-5C8A-4BF5-8058-B17B1C8027F3}"/>
          </ac:spMkLst>
        </pc:spChg>
      </pc:sldChg>
    </pc:docChg>
  </pc:docChgLst>
  <pc:docChgLst>
    <pc:chgData name="ANTIMO IANNUCCI" userId="877e79a6-748f-4082-bdcd-661e13b745c7" providerId="ADAL" clId="{5A02C6CA-FA1A-4963-A811-F996F9DBC133}"/>
    <pc:docChg chg="undo custSel addSld delSld modSld sldOrd">
      <pc:chgData name="ANTIMO IANNUCCI" userId="877e79a6-748f-4082-bdcd-661e13b745c7" providerId="ADAL" clId="{5A02C6CA-FA1A-4963-A811-F996F9DBC133}" dt="2021-06-21T10:13:32.230" v="5612" actId="20577"/>
      <pc:docMkLst>
        <pc:docMk/>
      </pc:docMkLst>
      <pc:sldChg chg="modSp mod">
        <pc:chgData name="ANTIMO IANNUCCI" userId="877e79a6-748f-4082-bdcd-661e13b745c7" providerId="ADAL" clId="{5A02C6CA-FA1A-4963-A811-F996F9DBC133}" dt="2021-06-14T10:41:42.738" v="2717" actId="20577"/>
        <pc:sldMkLst>
          <pc:docMk/>
          <pc:sldMk cId="0" sldId="256"/>
        </pc:sldMkLst>
        <pc:spChg chg="mod">
          <ac:chgData name="ANTIMO IANNUCCI" userId="877e79a6-748f-4082-bdcd-661e13b745c7" providerId="ADAL" clId="{5A02C6CA-FA1A-4963-A811-F996F9DBC133}" dt="2021-06-14T10:41:42.738" v="2717" actId="20577"/>
          <ac:spMkLst>
            <pc:docMk/>
            <pc:sldMk cId="0" sldId="256"/>
            <ac:spMk id="71" creationId="{00000000-0000-0000-0000-000000000000}"/>
          </ac:spMkLst>
        </pc:spChg>
      </pc:sldChg>
      <pc:sldChg chg="ord">
        <pc:chgData name="ANTIMO IANNUCCI" userId="877e79a6-748f-4082-bdcd-661e13b745c7" providerId="ADAL" clId="{5A02C6CA-FA1A-4963-A811-F996F9DBC133}" dt="2021-06-09T10:16:40.220" v="359"/>
        <pc:sldMkLst>
          <pc:docMk/>
          <pc:sldMk cId="0" sldId="257"/>
        </pc:sldMkLst>
      </pc:sldChg>
      <pc:sldChg chg="modSp mod ord">
        <pc:chgData name="ANTIMO IANNUCCI" userId="877e79a6-748f-4082-bdcd-661e13b745c7" providerId="ADAL" clId="{5A02C6CA-FA1A-4963-A811-F996F9DBC133}" dt="2021-06-12T13:58:36.289" v="1178" actId="20577"/>
        <pc:sldMkLst>
          <pc:docMk/>
          <pc:sldMk cId="0" sldId="258"/>
        </pc:sldMkLst>
        <pc:spChg chg="mod">
          <ac:chgData name="ANTIMO IANNUCCI" userId="877e79a6-748f-4082-bdcd-661e13b745c7" providerId="ADAL" clId="{5A02C6CA-FA1A-4963-A811-F996F9DBC133}" dt="2021-06-12T13:58:36.289" v="1178" actId="20577"/>
          <ac:spMkLst>
            <pc:docMk/>
            <pc:sldMk cId="0" sldId="258"/>
            <ac:spMk id="86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09T10:16:36.377" v="357" actId="20577"/>
          <ac:spMkLst>
            <pc:docMk/>
            <pc:sldMk cId="0" sldId="258"/>
            <ac:spMk id="87" creationId="{00000000-0000-0000-0000-000000000000}"/>
          </ac:spMkLst>
        </pc:spChg>
      </pc:sldChg>
      <pc:sldChg chg="addSp delSp modSp mod">
        <pc:chgData name="ANTIMO IANNUCCI" userId="877e79a6-748f-4082-bdcd-661e13b745c7" providerId="ADAL" clId="{5A02C6CA-FA1A-4963-A811-F996F9DBC133}" dt="2021-06-17T09:05:52.971" v="4490" actId="20577"/>
        <pc:sldMkLst>
          <pc:docMk/>
          <pc:sldMk cId="0" sldId="262"/>
        </pc:sldMkLst>
        <pc:spChg chg="mod">
          <ac:chgData name="ANTIMO IANNUCCI" userId="877e79a6-748f-4082-bdcd-661e13b745c7" providerId="ADAL" clId="{5A02C6CA-FA1A-4963-A811-F996F9DBC133}" dt="2021-06-17T09:05:52.971" v="4490" actId="20577"/>
          <ac:spMkLst>
            <pc:docMk/>
            <pc:sldMk cId="0" sldId="262"/>
            <ac:spMk id="117" creationId="{00000000-0000-0000-0000-000000000000}"/>
          </ac:spMkLst>
        </pc:spChg>
        <pc:grpChg chg="del">
          <ac:chgData name="ANTIMO IANNUCCI" userId="877e79a6-748f-4082-bdcd-661e13b745c7" providerId="ADAL" clId="{5A02C6CA-FA1A-4963-A811-F996F9DBC133}" dt="2021-06-17T08:20:35.628" v="4083" actId="478"/>
          <ac:grpSpMkLst>
            <pc:docMk/>
            <pc:sldMk cId="0" sldId="262"/>
            <ac:grpSpMk id="17" creationId="{14492B8F-EC07-4A2B-B3D1-9E7D47AEE19F}"/>
          </ac:grpSpMkLst>
        </pc:grpChg>
        <pc:picChg chg="add mod">
          <ac:chgData name="ANTIMO IANNUCCI" userId="877e79a6-748f-4082-bdcd-661e13b745c7" providerId="ADAL" clId="{5A02C6CA-FA1A-4963-A811-F996F9DBC133}" dt="2021-06-17T08:21:18.152" v="4088" actId="1076"/>
          <ac:picMkLst>
            <pc:docMk/>
            <pc:sldMk cId="0" sldId="262"/>
            <ac:picMk id="3" creationId="{A88D4130-2C6F-4244-A82F-95E58A6D7A59}"/>
          </ac:picMkLst>
        </pc:picChg>
      </pc:sldChg>
      <pc:sldChg chg="modSp mod">
        <pc:chgData name="ANTIMO IANNUCCI" userId="877e79a6-748f-4082-bdcd-661e13b745c7" providerId="ADAL" clId="{5A02C6CA-FA1A-4963-A811-F996F9DBC133}" dt="2021-06-14T07:25:44.756" v="1934" actId="1076"/>
        <pc:sldMkLst>
          <pc:docMk/>
          <pc:sldMk cId="0" sldId="265"/>
        </pc:sldMkLst>
        <pc:spChg chg="mod">
          <ac:chgData name="ANTIMO IANNUCCI" userId="877e79a6-748f-4082-bdcd-661e13b745c7" providerId="ADAL" clId="{5A02C6CA-FA1A-4963-A811-F996F9DBC133}" dt="2021-06-14T07:25:44.756" v="1934" actId="1076"/>
          <ac:spMkLst>
            <pc:docMk/>
            <pc:sldMk cId="0" sldId="265"/>
            <ac:spMk id="146" creationId="{00000000-0000-0000-0000-000000000000}"/>
          </ac:spMkLst>
        </pc:spChg>
      </pc:sldChg>
      <pc:sldChg chg="addSp delSp modSp mod">
        <pc:chgData name="ANTIMO IANNUCCI" userId="877e79a6-748f-4082-bdcd-661e13b745c7" providerId="ADAL" clId="{5A02C6CA-FA1A-4963-A811-F996F9DBC133}" dt="2021-06-11T15:53:54.221" v="1177" actId="1076"/>
        <pc:sldMkLst>
          <pc:docMk/>
          <pc:sldMk cId="0" sldId="282"/>
        </pc:sldMkLst>
        <pc:spChg chg="add mod">
          <ac:chgData name="ANTIMO IANNUCCI" userId="877e79a6-748f-4082-bdcd-661e13b745c7" providerId="ADAL" clId="{5A02C6CA-FA1A-4963-A811-F996F9DBC133}" dt="2021-06-11T15:52:35.830" v="1020" actId="1076"/>
          <ac:spMkLst>
            <pc:docMk/>
            <pc:sldMk cId="0" sldId="282"/>
            <ac:spMk id="41" creationId="{091FE85C-5857-4A74-B4E0-3BDD76F4F078}"/>
          </ac:spMkLst>
        </pc:spChg>
        <pc:spChg chg="del">
          <ac:chgData name="ANTIMO IANNUCCI" userId="877e79a6-748f-4082-bdcd-661e13b745c7" providerId="ADAL" clId="{5A02C6CA-FA1A-4963-A811-F996F9DBC133}" dt="2021-06-11T15:53:30.988" v="1162" actId="478"/>
          <ac:spMkLst>
            <pc:docMk/>
            <pc:sldMk cId="0" sldId="282"/>
            <ac:spMk id="366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1:35.446" v="973" actId="478"/>
          <ac:spMkLst>
            <pc:docMk/>
            <pc:sldMk cId="0" sldId="282"/>
            <ac:spMk id="367" creationId="{00000000-0000-0000-0000-000000000000}"/>
          </ac:spMkLst>
        </pc:spChg>
        <pc:spChg chg="del mod">
          <ac:chgData name="ANTIMO IANNUCCI" userId="877e79a6-748f-4082-bdcd-661e13b745c7" providerId="ADAL" clId="{5A02C6CA-FA1A-4963-A811-F996F9DBC133}" dt="2021-06-11T15:53:28.573" v="1161" actId="478"/>
          <ac:spMkLst>
            <pc:docMk/>
            <pc:sldMk cId="0" sldId="282"/>
            <ac:spMk id="368" creationId="{00000000-0000-0000-0000-000000000000}"/>
          </ac:spMkLst>
        </pc:spChg>
        <pc:spChg chg="del mod">
          <ac:chgData name="ANTIMO IANNUCCI" userId="877e79a6-748f-4082-bdcd-661e13b745c7" providerId="ADAL" clId="{5A02C6CA-FA1A-4963-A811-F996F9DBC133}" dt="2021-06-11T15:51:21.989" v="969" actId="478"/>
          <ac:spMkLst>
            <pc:docMk/>
            <pc:sldMk cId="0" sldId="282"/>
            <ac:spMk id="369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1:19.591" v="967" actId="478"/>
          <ac:spMkLst>
            <pc:docMk/>
            <pc:sldMk cId="0" sldId="282"/>
            <ac:spMk id="370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11T15:53:23.980" v="1160" actId="20577"/>
          <ac:spMkLst>
            <pc:docMk/>
            <pc:sldMk cId="0" sldId="282"/>
            <ac:spMk id="371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11T15:52:55.850" v="1061" actId="20577"/>
          <ac:spMkLst>
            <pc:docMk/>
            <pc:sldMk cId="0" sldId="282"/>
            <ac:spMk id="374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11T15:50:57.438" v="959" actId="20577"/>
          <ac:spMkLst>
            <pc:docMk/>
            <pc:sldMk cId="0" sldId="282"/>
            <ac:spMk id="375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11T15:50:54.528" v="957" actId="20577"/>
          <ac:spMkLst>
            <pc:docMk/>
            <pc:sldMk cId="0" sldId="282"/>
            <ac:spMk id="376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11T15:51:59.831" v="993" actId="20577"/>
          <ac:spMkLst>
            <pc:docMk/>
            <pc:sldMk cId="0" sldId="282"/>
            <ac:spMk id="377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0:46.625" v="953" actId="478"/>
          <ac:spMkLst>
            <pc:docMk/>
            <pc:sldMk cId="0" sldId="282"/>
            <ac:spMk id="380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0:47.742" v="954" actId="478"/>
          <ac:spMkLst>
            <pc:docMk/>
            <pc:sldMk cId="0" sldId="282"/>
            <ac:spMk id="382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11T15:53:54.221" v="1177" actId="1076"/>
          <ac:spMkLst>
            <pc:docMk/>
            <pc:sldMk cId="0" sldId="282"/>
            <ac:spMk id="384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0:23.817" v="944" actId="478"/>
          <ac:spMkLst>
            <pc:docMk/>
            <pc:sldMk cId="0" sldId="282"/>
            <ac:spMk id="386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0:24.928" v="945" actId="478"/>
          <ac:spMkLst>
            <pc:docMk/>
            <pc:sldMk cId="0" sldId="282"/>
            <ac:spMk id="388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3:30.988" v="1162" actId="478"/>
          <ac:spMkLst>
            <pc:docMk/>
            <pc:sldMk cId="0" sldId="282"/>
            <ac:spMk id="390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0:10.447" v="936" actId="478"/>
          <ac:spMkLst>
            <pc:docMk/>
            <pc:sldMk cId="0" sldId="282"/>
            <ac:spMk id="392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0:12.270" v="937" actId="478"/>
          <ac:spMkLst>
            <pc:docMk/>
            <pc:sldMk cId="0" sldId="282"/>
            <ac:spMk id="394" creationId="{00000000-0000-0000-0000-000000000000}"/>
          </ac:spMkLst>
        </pc:spChg>
        <pc:spChg chg="del">
          <ac:chgData name="ANTIMO IANNUCCI" userId="877e79a6-748f-4082-bdcd-661e13b745c7" providerId="ADAL" clId="{5A02C6CA-FA1A-4963-A811-F996F9DBC133}" dt="2021-06-11T15:53:34.135" v="1163" actId="478"/>
          <ac:spMkLst>
            <pc:docMk/>
            <pc:sldMk cId="0" sldId="282"/>
            <ac:spMk id="396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11T15:53:47.696" v="1176" actId="1076"/>
          <ac:spMkLst>
            <pc:docMk/>
            <pc:sldMk cId="0" sldId="282"/>
            <ac:spMk id="398" creationId="{00000000-0000-0000-0000-000000000000}"/>
          </ac:spMkLst>
        </pc:spChg>
        <pc:spChg chg="del mod">
          <ac:chgData name="ANTIMO IANNUCCI" userId="877e79a6-748f-4082-bdcd-661e13b745c7" providerId="ADAL" clId="{5A02C6CA-FA1A-4963-A811-F996F9DBC133}" dt="2021-06-11T15:50:33.474" v="950" actId="478"/>
          <ac:spMkLst>
            <pc:docMk/>
            <pc:sldMk cId="0" sldId="282"/>
            <ac:spMk id="400" creationId="{00000000-0000-0000-0000-000000000000}"/>
          </ac:spMkLst>
        </pc:spChg>
        <pc:spChg chg="del mod">
          <ac:chgData name="ANTIMO IANNUCCI" userId="877e79a6-748f-4082-bdcd-661e13b745c7" providerId="ADAL" clId="{5A02C6CA-FA1A-4963-A811-F996F9DBC133}" dt="2021-06-11T15:50:28.634" v="947" actId="478"/>
          <ac:spMkLst>
            <pc:docMk/>
            <pc:sldMk cId="0" sldId="282"/>
            <ac:spMk id="402" creationId="{00000000-0000-0000-0000-000000000000}"/>
          </ac:spMkLst>
        </pc:spChg>
        <pc:cxnChg chg="del">
          <ac:chgData name="ANTIMO IANNUCCI" userId="877e79a6-748f-4082-bdcd-661e13b745c7" providerId="ADAL" clId="{5A02C6CA-FA1A-4963-A811-F996F9DBC133}" dt="2021-06-11T15:50:49.626" v="956" actId="478"/>
          <ac:cxnSpMkLst>
            <pc:docMk/>
            <pc:sldMk cId="0" sldId="282"/>
            <ac:cxnSpMk id="379" creationId="{00000000-0000-0000-0000-000000000000}"/>
          </ac:cxnSpMkLst>
        </pc:cxnChg>
        <pc:cxnChg chg="del">
          <ac:chgData name="ANTIMO IANNUCCI" userId="877e79a6-748f-4082-bdcd-661e13b745c7" providerId="ADAL" clId="{5A02C6CA-FA1A-4963-A811-F996F9DBC133}" dt="2021-06-11T15:50:48.603" v="955" actId="478"/>
          <ac:cxnSpMkLst>
            <pc:docMk/>
            <pc:sldMk cId="0" sldId="282"/>
            <ac:cxnSpMk id="381" creationId="{00000000-0000-0000-0000-000000000000}"/>
          </ac:cxnSpMkLst>
        </pc:cxnChg>
        <pc:cxnChg chg="del">
          <ac:chgData name="ANTIMO IANNUCCI" userId="877e79a6-748f-4082-bdcd-661e13b745c7" providerId="ADAL" clId="{5A02C6CA-FA1A-4963-A811-F996F9DBC133}" dt="2021-06-11T15:50:16.681" v="940" actId="478"/>
          <ac:cxnSpMkLst>
            <pc:docMk/>
            <pc:sldMk cId="0" sldId="282"/>
            <ac:cxnSpMk id="385" creationId="{00000000-0000-0000-0000-000000000000}"/>
          </ac:cxnSpMkLst>
        </pc:cxnChg>
        <pc:cxnChg chg="del">
          <ac:chgData name="ANTIMO IANNUCCI" userId="877e79a6-748f-4082-bdcd-661e13b745c7" providerId="ADAL" clId="{5A02C6CA-FA1A-4963-A811-F996F9DBC133}" dt="2021-06-11T15:50:17.842" v="941" actId="478"/>
          <ac:cxnSpMkLst>
            <pc:docMk/>
            <pc:sldMk cId="0" sldId="282"/>
            <ac:cxnSpMk id="387" creationId="{00000000-0000-0000-0000-000000000000}"/>
          </ac:cxnSpMkLst>
        </pc:cxnChg>
        <pc:cxnChg chg="del">
          <ac:chgData name="ANTIMO IANNUCCI" userId="877e79a6-748f-4082-bdcd-661e13b745c7" providerId="ADAL" clId="{5A02C6CA-FA1A-4963-A811-F996F9DBC133}" dt="2021-06-11T15:53:30.988" v="1162" actId="478"/>
          <ac:cxnSpMkLst>
            <pc:docMk/>
            <pc:sldMk cId="0" sldId="282"/>
            <ac:cxnSpMk id="389" creationId="{00000000-0000-0000-0000-000000000000}"/>
          </ac:cxnSpMkLst>
        </pc:cxnChg>
        <pc:cxnChg chg="del">
          <ac:chgData name="ANTIMO IANNUCCI" userId="877e79a6-748f-4082-bdcd-661e13b745c7" providerId="ADAL" clId="{5A02C6CA-FA1A-4963-A811-F996F9DBC133}" dt="2021-06-11T15:50:13.985" v="938" actId="478"/>
          <ac:cxnSpMkLst>
            <pc:docMk/>
            <pc:sldMk cId="0" sldId="282"/>
            <ac:cxnSpMk id="393" creationId="{00000000-0000-0000-0000-000000000000}"/>
          </ac:cxnSpMkLst>
        </pc:cxnChg>
        <pc:cxnChg chg="del">
          <ac:chgData name="ANTIMO IANNUCCI" userId="877e79a6-748f-4082-bdcd-661e13b745c7" providerId="ADAL" clId="{5A02C6CA-FA1A-4963-A811-F996F9DBC133}" dt="2021-06-11T15:50:15.372" v="939" actId="478"/>
          <ac:cxnSpMkLst>
            <pc:docMk/>
            <pc:sldMk cId="0" sldId="282"/>
            <ac:cxnSpMk id="395" creationId="{00000000-0000-0000-0000-000000000000}"/>
          </ac:cxnSpMkLst>
        </pc:cxnChg>
        <pc:cxnChg chg="del">
          <ac:chgData name="ANTIMO IANNUCCI" userId="877e79a6-748f-4082-bdcd-661e13b745c7" providerId="ADAL" clId="{5A02C6CA-FA1A-4963-A811-F996F9DBC133}" dt="2021-06-11T15:50:34.328" v="951" actId="478"/>
          <ac:cxnSpMkLst>
            <pc:docMk/>
            <pc:sldMk cId="0" sldId="282"/>
            <ac:cxnSpMk id="399" creationId="{00000000-0000-0000-0000-000000000000}"/>
          </ac:cxnSpMkLst>
        </pc:cxnChg>
        <pc:cxnChg chg="del">
          <ac:chgData name="ANTIMO IANNUCCI" userId="877e79a6-748f-4082-bdcd-661e13b745c7" providerId="ADAL" clId="{5A02C6CA-FA1A-4963-A811-F996F9DBC133}" dt="2021-06-11T15:50:29.745" v="948" actId="478"/>
          <ac:cxnSpMkLst>
            <pc:docMk/>
            <pc:sldMk cId="0" sldId="282"/>
            <ac:cxnSpMk id="401" creationId="{00000000-0000-0000-0000-000000000000}"/>
          </ac:cxnSpMkLst>
        </pc:cxnChg>
      </pc:sldChg>
      <pc:sldChg chg="addSp delSp modSp mod modNotesTx">
        <pc:chgData name="ANTIMO IANNUCCI" userId="877e79a6-748f-4082-bdcd-661e13b745c7" providerId="ADAL" clId="{5A02C6CA-FA1A-4963-A811-F996F9DBC133}" dt="2021-06-16T08:23:20.548" v="2868" actId="20577"/>
        <pc:sldMkLst>
          <pc:docMk/>
          <pc:sldMk cId="4068156820" sldId="300"/>
        </pc:sldMkLst>
        <pc:graphicFrameChg chg="mod">
          <ac:chgData name="ANTIMO IANNUCCI" userId="877e79a6-748f-4082-bdcd-661e13b745c7" providerId="ADAL" clId="{5A02C6CA-FA1A-4963-A811-F996F9DBC133}" dt="2021-06-16T07:53:27.311" v="2830"/>
          <ac:graphicFrameMkLst>
            <pc:docMk/>
            <pc:sldMk cId="4068156820" sldId="300"/>
            <ac:graphicFrameMk id="5" creationId="{4EA6246E-30A9-419F-AE12-49088A0BF41D}"/>
          </ac:graphicFrameMkLst>
        </pc:graphicFrameChg>
        <pc:picChg chg="add mod">
          <ac:chgData name="ANTIMO IANNUCCI" userId="877e79a6-748f-4082-bdcd-661e13b745c7" providerId="ADAL" clId="{5A02C6CA-FA1A-4963-A811-F996F9DBC133}" dt="2021-06-16T07:51:34.737" v="2829" actId="1076"/>
          <ac:picMkLst>
            <pc:docMk/>
            <pc:sldMk cId="4068156820" sldId="300"/>
            <ac:picMk id="7" creationId="{23E21232-97F6-4349-A17C-1026BA535F8C}"/>
          </ac:picMkLst>
        </pc:picChg>
        <pc:picChg chg="del">
          <ac:chgData name="ANTIMO IANNUCCI" userId="877e79a6-748f-4082-bdcd-661e13b745c7" providerId="ADAL" clId="{5A02C6CA-FA1A-4963-A811-F996F9DBC133}" dt="2021-06-16T07:51:27.541" v="2828" actId="478"/>
          <ac:picMkLst>
            <pc:docMk/>
            <pc:sldMk cId="4068156820" sldId="300"/>
            <ac:picMk id="8" creationId="{E54B65B5-DBBA-4195-9CCC-D9A1C405EB3D}"/>
          </ac:picMkLst>
        </pc:picChg>
      </pc:sldChg>
      <pc:sldChg chg="modSp">
        <pc:chgData name="ANTIMO IANNUCCI" userId="877e79a6-748f-4082-bdcd-661e13b745c7" providerId="ADAL" clId="{5A02C6CA-FA1A-4963-A811-F996F9DBC133}" dt="2021-06-16T09:14:53.819" v="2964" actId="20577"/>
        <pc:sldMkLst>
          <pc:docMk/>
          <pc:sldMk cId="2498413406" sldId="305"/>
        </pc:sldMkLst>
        <pc:graphicFrameChg chg="mod">
          <ac:chgData name="ANTIMO IANNUCCI" userId="877e79a6-748f-4082-bdcd-661e13b745c7" providerId="ADAL" clId="{5A02C6CA-FA1A-4963-A811-F996F9DBC133}" dt="2021-06-16T09:14:53.819" v="2964" actId="20577"/>
          <ac:graphicFrameMkLst>
            <pc:docMk/>
            <pc:sldMk cId="2498413406" sldId="305"/>
            <ac:graphicFrameMk id="7" creationId="{90187ACB-E78C-4BDC-B2BD-2FE8A6C8E9CB}"/>
          </ac:graphicFrameMkLst>
        </pc:graphicFrameChg>
      </pc:sldChg>
      <pc:sldChg chg="modSp mod">
        <pc:chgData name="ANTIMO IANNUCCI" userId="877e79a6-748f-4082-bdcd-661e13b745c7" providerId="ADAL" clId="{5A02C6CA-FA1A-4963-A811-F996F9DBC133}" dt="2021-06-16T09:01:23.733" v="2942" actId="20577"/>
        <pc:sldMkLst>
          <pc:docMk/>
          <pc:sldMk cId="2740415883" sldId="307"/>
        </pc:sldMkLst>
        <pc:spChg chg="mod">
          <ac:chgData name="ANTIMO IANNUCCI" userId="877e79a6-748f-4082-bdcd-661e13b745c7" providerId="ADAL" clId="{5A02C6CA-FA1A-4963-A811-F996F9DBC133}" dt="2021-06-16T09:01:23.733" v="2942" actId="20577"/>
          <ac:spMkLst>
            <pc:docMk/>
            <pc:sldMk cId="2740415883" sldId="307"/>
            <ac:spMk id="2" creationId="{0D72DC2F-14F7-491E-9DBF-EDBDF9A817CF}"/>
          </ac:spMkLst>
        </pc:spChg>
      </pc:sldChg>
      <pc:sldChg chg="modSp">
        <pc:chgData name="ANTIMO IANNUCCI" userId="877e79a6-748f-4082-bdcd-661e13b745c7" providerId="ADAL" clId="{5A02C6CA-FA1A-4963-A811-F996F9DBC133}" dt="2021-06-16T08:06:40.823" v="2840" actId="20577"/>
        <pc:sldMkLst>
          <pc:docMk/>
          <pc:sldMk cId="2855322091" sldId="313"/>
        </pc:sldMkLst>
        <pc:graphicFrameChg chg="mod">
          <ac:chgData name="ANTIMO IANNUCCI" userId="877e79a6-748f-4082-bdcd-661e13b745c7" providerId="ADAL" clId="{5A02C6CA-FA1A-4963-A811-F996F9DBC133}" dt="2021-06-16T08:06:40.823" v="2840" actId="20577"/>
          <ac:graphicFrameMkLst>
            <pc:docMk/>
            <pc:sldMk cId="2855322091" sldId="313"/>
            <ac:graphicFrameMk id="13" creationId="{F037DC02-FA3E-4377-A4A7-D5EF894DE068}"/>
          </ac:graphicFrameMkLst>
        </pc:graphicFrameChg>
      </pc:sldChg>
      <pc:sldChg chg="addSp delSp modSp mod">
        <pc:chgData name="ANTIMO IANNUCCI" userId="877e79a6-748f-4082-bdcd-661e13b745c7" providerId="ADAL" clId="{5A02C6CA-FA1A-4963-A811-F996F9DBC133}" dt="2021-06-09T10:17:21.032" v="372" actId="14100"/>
        <pc:sldMkLst>
          <pc:docMk/>
          <pc:sldMk cId="1028437238" sldId="325"/>
        </pc:sldMkLst>
        <pc:spChg chg="add del mod">
          <ac:chgData name="ANTIMO IANNUCCI" userId="877e79a6-748f-4082-bdcd-661e13b745c7" providerId="ADAL" clId="{5A02C6CA-FA1A-4963-A811-F996F9DBC133}" dt="2021-06-09T10:17:21.032" v="372" actId="14100"/>
          <ac:spMkLst>
            <pc:docMk/>
            <pc:sldMk cId="1028437238" sldId="325"/>
            <ac:spMk id="3" creationId="{B5336D62-718C-4038-BF69-BCCF900E84A9}"/>
          </ac:spMkLst>
        </pc:spChg>
        <pc:picChg chg="del">
          <ac:chgData name="ANTIMO IANNUCCI" userId="877e79a6-748f-4082-bdcd-661e13b745c7" providerId="ADAL" clId="{5A02C6CA-FA1A-4963-A811-F996F9DBC133}" dt="2021-06-09T10:00:07.445" v="54" actId="478"/>
          <ac:picMkLst>
            <pc:docMk/>
            <pc:sldMk cId="1028437238" sldId="325"/>
            <ac:picMk id="5" creationId="{AD297A3F-A3AE-499D-B541-BB9CE5A61831}"/>
          </ac:picMkLst>
        </pc:picChg>
        <pc:picChg chg="add mod">
          <ac:chgData name="ANTIMO IANNUCCI" userId="877e79a6-748f-4082-bdcd-661e13b745c7" providerId="ADAL" clId="{5A02C6CA-FA1A-4963-A811-F996F9DBC133}" dt="2021-06-09T10:11:08.458" v="252" actId="1076"/>
          <ac:picMkLst>
            <pc:docMk/>
            <pc:sldMk cId="1028437238" sldId="325"/>
            <ac:picMk id="7" creationId="{725F1F10-9DFB-4197-93C3-8AFC3A1145FA}"/>
          </ac:picMkLst>
        </pc:picChg>
      </pc:sldChg>
      <pc:sldChg chg="del">
        <pc:chgData name="ANTIMO IANNUCCI" userId="877e79a6-748f-4082-bdcd-661e13b745c7" providerId="ADAL" clId="{5A02C6CA-FA1A-4963-A811-F996F9DBC133}" dt="2021-06-09T10:00:05.397" v="53" actId="47"/>
        <pc:sldMkLst>
          <pc:docMk/>
          <pc:sldMk cId="2078630326" sldId="326"/>
        </pc:sldMkLst>
      </pc:sldChg>
      <pc:sldChg chg="modSp mod">
        <pc:chgData name="ANTIMO IANNUCCI" userId="877e79a6-748f-4082-bdcd-661e13b745c7" providerId="ADAL" clId="{5A02C6CA-FA1A-4963-A811-F996F9DBC133}" dt="2021-06-09T09:59:48.163" v="52"/>
        <pc:sldMkLst>
          <pc:docMk/>
          <pc:sldMk cId="1692713964" sldId="327"/>
        </pc:sldMkLst>
        <pc:graphicFrameChg chg="mod">
          <ac:chgData name="ANTIMO IANNUCCI" userId="877e79a6-748f-4082-bdcd-661e13b745c7" providerId="ADAL" clId="{5A02C6CA-FA1A-4963-A811-F996F9DBC133}" dt="2021-06-09T09:59:48.163" v="52"/>
          <ac:graphicFrameMkLst>
            <pc:docMk/>
            <pc:sldMk cId="1692713964" sldId="327"/>
            <ac:graphicFrameMk id="16" creationId="{C8CA3023-B61C-4F15-BA98-A86FC2AD28A5}"/>
          </ac:graphicFrameMkLst>
        </pc:graphicFrameChg>
      </pc:sldChg>
      <pc:sldChg chg="modSp new del mod">
        <pc:chgData name="ANTIMO IANNUCCI" userId="877e79a6-748f-4082-bdcd-661e13b745c7" providerId="ADAL" clId="{5A02C6CA-FA1A-4963-A811-F996F9DBC133}" dt="2021-06-09T10:26:18.612" v="443" actId="47"/>
        <pc:sldMkLst>
          <pc:docMk/>
          <pc:sldMk cId="3767914732" sldId="330"/>
        </pc:sldMkLst>
        <pc:spChg chg="mod">
          <ac:chgData name="ANTIMO IANNUCCI" userId="877e79a6-748f-4082-bdcd-661e13b745c7" providerId="ADAL" clId="{5A02C6CA-FA1A-4963-A811-F996F9DBC133}" dt="2021-06-09T10:25:37.488" v="404" actId="20577"/>
          <ac:spMkLst>
            <pc:docMk/>
            <pc:sldMk cId="3767914732" sldId="330"/>
            <ac:spMk id="2" creationId="{DA555FA1-7439-41BF-8C42-E2CA05752153}"/>
          </ac:spMkLst>
        </pc:spChg>
        <pc:spChg chg="mod">
          <ac:chgData name="ANTIMO IANNUCCI" userId="877e79a6-748f-4082-bdcd-661e13b745c7" providerId="ADAL" clId="{5A02C6CA-FA1A-4963-A811-F996F9DBC133}" dt="2021-06-09T10:26:08.470" v="441" actId="20577"/>
          <ac:spMkLst>
            <pc:docMk/>
            <pc:sldMk cId="3767914732" sldId="330"/>
            <ac:spMk id="3" creationId="{2DB6150F-83AF-4BFE-B519-18675A07178D}"/>
          </ac:spMkLst>
        </pc:spChg>
      </pc:sldChg>
      <pc:sldChg chg="addSp delSp modSp add mod modShow">
        <pc:chgData name="ANTIMO IANNUCCI" userId="877e79a6-748f-4082-bdcd-661e13b745c7" providerId="ADAL" clId="{5A02C6CA-FA1A-4963-A811-F996F9DBC133}" dt="2021-06-11T13:35:06.362" v="666" actId="729"/>
        <pc:sldMkLst>
          <pc:docMk/>
          <pc:sldMk cId="3984294528" sldId="331"/>
        </pc:sldMkLst>
        <pc:spChg chg="mod">
          <ac:chgData name="ANTIMO IANNUCCI" userId="877e79a6-748f-4082-bdcd-661e13b745c7" providerId="ADAL" clId="{5A02C6CA-FA1A-4963-A811-F996F9DBC133}" dt="2021-06-09T10:26:44.466" v="471" actId="20577"/>
          <ac:spMkLst>
            <pc:docMk/>
            <pc:sldMk cId="3984294528" sldId="331"/>
            <ac:spMk id="2" creationId="{FAEAD843-FACE-435D-B392-CD24502B877C}"/>
          </ac:spMkLst>
        </pc:spChg>
        <pc:spChg chg="mod">
          <ac:chgData name="ANTIMO IANNUCCI" userId="877e79a6-748f-4082-bdcd-661e13b745c7" providerId="ADAL" clId="{5A02C6CA-FA1A-4963-A811-F996F9DBC133}" dt="2021-06-09T10:28:35.234" v="569" actId="113"/>
          <ac:spMkLst>
            <pc:docMk/>
            <pc:sldMk cId="3984294528" sldId="331"/>
            <ac:spMk id="3" creationId="{B5336D62-718C-4038-BF69-BCCF900E84A9}"/>
          </ac:spMkLst>
        </pc:spChg>
        <pc:graphicFrameChg chg="mod">
          <ac:chgData name="ANTIMO IANNUCCI" userId="877e79a6-748f-4082-bdcd-661e13b745c7" providerId="ADAL" clId="{5A02C6CA-FA1A-4963-A811-F996F9DBC133}" dt="2021-06-09T10:43:00.967" v="582"/>
          <ac:graphicFrameMkLst>
            <pc:docMk/>
            <pc:sldMk cId="3984294528" sldId="331"/>
            <ac:graphicFrameMk id="10" creationId="{05083014-E945-4FFE-AB29-52B84BA18FFC}"/>
          </ac:graphicFrameMkLst>
        </pc:graphicFrameChg>
        <pc:picChg chg="add del mod">
          <ac:chgData name="ANTIMO IANNUCCI" userId="877e79a6-748f-4082-bdcd-661e13b745c7" providerId="ADAL" clId="{5A02C6CA-FA1A-4963-A811-F996F9DBC133}" dt="2021-06-09T10:39:40.349" v="576" actId="478"/>
          <ac:picMkLst>
            <pc:docMk/>
            <pc:sldMk cId="3984294528" sldId="331"/>
            <ac:picMk id="6" creationId="{A8ADD594-4B3F-4412-A06F-01761B736A2E}"/>
          </ac:picMkLst>
        </pc:picChg>
        <pc:picChg chg="del">
          <ac:chgData name="ANTIMO IANNUCCI" userId="877e79a6-748f-4082-bdcd-661e13b745c7" providerId="ADAL" clId="{5A02C6CA-FA1A-4963-A811-F996F9DBC133}" dt="2021-06-09T10:27:34.088" v="472" actId="478"/>
          <ac:picMkLst>
            <pc:docMk/>
            <pc:sldMk cId="3984294528" sldId="331"/>
            <ac:picMk id="7" creationId="{725F1F10-9DFB-4197-93C3-8AFC3A1145FA}"/>
          </ac:picMkLst>
        </pc:picChg>
        <pc:picChg chg="add del mod">
          <ac:chgData name="ANTIMO IANNUCCI" userId="877e79a6-748f-4082-bdcd-661e13b745c7" providerId="ADAL" clId="{5A02C6CA-FA1A-4963-A811-F996F9DBC133}" dt="2021-06-09T10:39:39.769" v="575" actId="478"/>
          <ac:picMkLst>
            <pc:docMk/>
            <pc:sldMk cId="3984294528" sldId="331"/>
            <ac:picMk id="9" creationId="{E5FB9C38-FB3C-4D1F-B4C1-EC47247B55C9}"/>
          </ac:picMkLst>
        </pc:picChg>
        <pc:picChg chg="add del mod">
          <ac:chgData name="ANTIMO IANNUCCI" userId="877e79a6-748f-4082-bdcd-661e13b745c7" providerId="ADAL" clId="{5A02C6CA-FA1A-4963-A811-F996F9DBC133}" dt="2021-06-09T10:39:38.554" v="574" actId="478"/>
          <ac:picMkLst>
            <pc:docMk/>
            <pc:sldMk cId="3984294528" sldId="331"/>
            <ac:picMk id="11" creationId="{5C4F4EEF-CD64-418C-B2F1-0360FD3520D4}"/>
          </ac:picMkLst>
        </pc:picChg>
        <pc:picChg chg="add del mod">
          <ac:chgData name="ANTIMO IANNUCCI" userId="877e79a6-748f-4082-bdcd-661e13b745c7" providerId="ADAL" clId="{5A02C6CA-FA1A-4963-A811-F996F9DBC133}" dt="2021-06-09T10:39:37.630" v="573" actId="478"/>
          <ac:picMkLst>
            <pc:docMk/>
            <pc:sldMk cId="3984294528" sldId="331"/>
            <ac:picMk id="13" creationId="{4BE37193-6B8C-4DE5-B9A5-4898C34AF0BE}"/>
          </ac:picMkLst>
        </pc:picChg>
      </pc:sldChg>
      <pc:sldChg chg="modSp mod">
        <pc:chgData name="ANTIMO IANNUCCI" userId="877e79a6-748f-4082-bdcd-661e13b745c7" providerId="ADAL" clId="{5A02C6CA-FA1A-4963-A811-F996F9DBC133}" dt="2021-06-11T15:17:30.209" v="737" actId="6549"/>
        <pc:sldMkLst>
          <pc:docMk/>
          <pc:sldMk cId="2879995474" sldId="333"/>
        </pc:sldMkLst>
        <pc:spChg chg="mod">
          <ac:chgData name="ANTIMO IANNUCCI" userId="877e79a6-748f-4082-bdcd-661e13b745c7" providerId="ADAL" clId="{5A02C6CA-FA1A-4963-A811-F996F9DBC133}" dt="2021-06-11T15:17:30.209" v="737" actId="6549"/>
          <ac:spMkLst>
            <pc:docMk/>
            <pc:sldMk cId="2879995474" sldId="333"/>
            <ac:spMk id="6" creationId="{6563A915-C736-4CE7-A686-77A94345EDF1}"/>
          </ac:spMkLst>
        </pc:spChg>
      </pc:sldChg>
      <pc:sldChg chg="addSp delSp modSp new mod modAnim modShow">
        <pc:chgData name="ANTIMO IANNUCCI" userId="877e79a6-748f-4082-bdcd-661e13b745c7" providerId="ADAL" clId="{5A02C6CA-FA1A-4963-A811-F996F9DBC133}" dt="2021-06-11T13:49:32.571" v="693"/>
        <pc:sldMkLst>
          <pc:docMk/>
          <pc:sldMk cId="1236665608" sldId="334"/>
        </pc:sldMkLst>
        <pc:spChg chg="mod">
          <ac:chgData name="ANTIMO IANNUCCI" userId="877e79a6-748f-4082-bdcd-661e13b745c7" providerId="ADAL" clId="{5A02C6CA-FA1A-4963-A811-F996F9DBC133}" dt="2021-06-11T13:29:31.904" v="625"/>
          <ac:spMkLst>
            <pc:docMk/>
            <pc:sldMk cId="1236665608" sldId="334"/>
            <ac:spMk id="2" creationId="{8277A67E-FBDC-4873-80E0-2F7B2657179D}"/>
          </ac:spMkLst>
        </pc:spChg>
        <pc:spChg chg="del">
          <ac:chgData name="ANTIMO IANNUCCI" userId="877e79a6-748f-4082-bdcd-661e13b745c7" providerId="ADAL" clId="{5A02C6CA-FA1A-4963-A811-F996F9DBC133}" dt="2021-06-09T10:48:28.716" v="598" actId="478"/>
          <ac:spMkLst>
            <pc:docMk/>
            <pc:sldMk cId="1236665608" sldId="334"/>
            <ac:spMk id="3" creationId="{4B73A44A-0A03-43E3-9AF6-EABF5F432080}"/>
          </ac:spMkLst>
        </pc:spChg>
        <pc:spChg chg="add mod">
          <ac:chgData name="ANTIMO IANNUCCI" userId="877e79a6-748f-4082-bdcd-661e13b745c7" providerId="ADAL" clId="{5A02C6CA-FA1A-4963-A811-F996F9DBC133}" dt="2021-06-11T13:29:43.889" v="626"/>
          <ac:spMkLst>
            <pc:docMk/>
            <pc:sldMk cId="1236665608" sldId="334"/>
            <ac:spMk id="9" creationId="{044237A6-CA81-4D62-B5F6-BC5EF979FC1B}"/>
          </ac:spMkLst>
        </pc:spChg>
        <pc:spChg chg="add mod">
          <ac:chgData name="ANTIMO IANNUCCI" userId="877e79a6-748f-4082-bdcd-661e13b745c7" providerId="ADAL" clId="{5A02C6CA-FA1A-4963-A811-F996F9DBC133}" dt="2021-06-11T13:31:03.513" v="633"/>
          <ac:spMkLst>
            <pc:docMk/>
            <pc:sldMk cId="1236665608" sldId="334"/>
            <ac:spMk id="13" creationId="{080C9078-683A-411B-BF0E-7FF474E4FD0F}"/>
          </ac:spMkLst>
        </pc:spChg>
        <pc:spChg chg="add mod">
          <ac:chgData name="ANTIMO IANNUCCI" userId="877e79a6-748f-4082-bdcd-661e13b745c7" providerId="ADAL" clId="{5A02C6CA-FA1A-4963-A811-F996F9DBC133}" dt="2021-06-11T13:31:20.827" v="649" actId="20577"/>
          <ac:spMkLst>
            <pc:docMk/>
            <pc:sldMk cId="1236665608" sldId="334"/>
            <ac:spMk id="14" creationId="{82744E5E-5038-4D06-94C5-7DD60551FBDD}"/>
          </ac:spMkLst>
        </pc:spChg>
        <pc:spChg chg="mod">
          <ac:chgData name="ANTIMO IANNUCCI" userId="877e79a6-748f-4082-bdcd-661e13b745c7" providerId="ADAL" clId="{5A02C6CA-FA1A-4963-A811-F996F9DBC133}" dt="2021-06-11T13:31:31.530" v="652"/>
          <ac:spMkLst>
            <pc:docMk/>
            <pc:sldMk cId="1236665608" sldId="334"/>
            <ac:spMk id="16" creationId="{64A20103-4212-49F1-B291-7A7B1F572C3B}"/>
          </ac:spMkLst>
        </pc:spChg>
        <pc:spChg chg="mod">
          <ac:chgData name="ANTIMO IANNUCCI" userId="877e79a6-748f-4082-bdcd-661e13b745c7" providerId="ADAL" clId="{5A02C6CA-FA1A-4963-A811-F996F9DBC133}" dt="2021-06-11T13:31:42.467" v="655" actId="20577"/>
          <ac:spMkLst>
            <pc:docMk/>
            <pc:sldMk cId="1236665608" sldId="334"/>
            <ac:spMk id="17" creationId="{09D026B3-F4F9-4261-89DC-87894985AD82}"/>
          </ac:spMkLst>
        </pc:spChg>
        <pc:spChg chg="mod">
          <ac:chgData name="ANTIMO IANNUCCI" userId="877e79a6-748f-4082-bdcd-661e13b745c7" providerId="ADAL" clId="{5A02C6CA-FA1A-4963-A811-F996F9DBC133}" dt="2021-06-11T13:32:17.483" v="656"/>
          <ac:spMkLst>
            <pc:docMk/>
            <pc:sldMk cId="1236665608" sldId="334"/>
            <ac:spMk id="19" creationId="{AEA18A1A-39DC-45A8-911A-3D99C915AC22}"/>
          </ac:spMkLst>
        </pc:spChg>
        <pc:spChg chg="mod">
          <ac:chgData name="ANTIMO IANNUCCI" userId="877e79a6-748f-4082-bdcd-661e13b745c7" providerId="ADAL" clId="{5A02C6CA-FA1A-4963-A811-F996F9DBC133}" dt="2021-06-11T13:32:42.803" v="663" actId="20577"/>
          <ac:spMkLst>
            <pc:docMk/>
            <pc:sldMk cId="1236665608" sldId="334"/>
            <ac:spMk id="20" creationId="{357B7A9E-CE74-4B4C-BC8C-9875A05ABB1D}"/>
          </ac:spMkLst>
        </pc:spChg>
        <pc:spChg chg="mod">
          <ac:chgData name="ANTIMO IANNUCCI" userId="877e79a6-748f-4082-bdcd-661e13b745c7" providerId="ADAL" clId="{5A02C6CA-FA1A-4963-A811-F996F9DBC133}" dt="2021-06-11T13:32:25.226" v="658"/>
          <ac:spMkLst>
            <pc:docMk/>
            <pc:sldMk cId="1236665608" sldId="334"/>
            <ac:spMk id="22" creationId="{29457B3C-1108-4A53-AE9D-A04718C07A3D}"/>
          </ac:spMkLst>
        </pc:spChg>
        <pc:spChg chg="mod">
          <ac:chgData name="ANTIMO IANNUCCI" userId="877e79a6-748f-4082-bdcd-661e13b745c7" providerId="ADAL" clId="{5A02C6CA-FA1A-4963-A811-F996F9DBC133}" dt="2021-06-11T13:32:37.204" v="661" actId="20577"/>
          <ac:spMkLst>
            <pc:docMk/>
            <pc:sldMk cId="1236665608" sldId="334"/>
            <ac:spMk id="23" creationId="{7CD5E5BA-43F8-4B34-8B90-2DC5D2B782AB}"/>
          </ac:spMkLst>
        </pc:spChg>
        <pc:grpChg chg="add mod">
          <ac:chgData name="ANTIMO IANNUCCI" userId="877e79a6-748f-4082-bdcd-661e13b745c7" providerId="ADAL" clId="{5A02C6CA-FA1A-4963-A811-F996F9DBC133}" dt="2021-06-11T13:31:28.276" v="651" actId="1076"/>
          <ac:grpSpMkLst>
            <pc:docMk/>
            <pc:sldMk cId="1236665608" sldId="334"/>
            <ac:grpSpMk id="11" creationId="{6CC8DBEF-120F-4992-8B3B-4F6C02348CB4}"/>
          </ac:grpSpMkLst>
        </pc:grpChg>
        <pc:grpChg chg="add mod">
          <ac:chgData name="ANTIMO IANNUCCI" userId="877e79a6-748f-4082-bdcd-661e13b745c7" providerId="ADAL" clId="{5A02C6CA-FA1A-4963-A811-F996F9DBC133}" dt="2021-06-11T13:31:37.743" v="653" actId="1076"/>
          <ac:grpSpMkLst>
            <pc:docMk/>
            <pc:sldMk cId="1236665608" sldId="334"/>
            <ac:grpSpMk id="15" creationId="{C5D5EA32-9B34-4EDC-A7B0-76F4392E9A27}"/>
          </ac:grpSpMkLst>
        </pc:grpChg>
        <pc:grpChg chg="add mod">
          <ac:chgData name="ANTIMO IANNUCCI" userId="877e79a6-748f-4082-bdcd-661e13b745c7" providerId="ADAL" clId="{5A02C6CA-FA1A-4963-A811-F996F9DBC133}" dt="2021-06-11T13:32:52.051" v="664" actId="1076"/>
          <ac:grpSpMkLst>
            <pc:docMk/>
            <pc:sldMk cId="1236665608" sldId="334"/>
            <ac:grpSpMk id="18" creationId="{F0319F87-0236-4D94-85C1-AA634BEE4231}"/>
          </ac:grpSpMkLst>
        </pc:grpChg>
        <pc:grpChg chg="add mod">
          <ac:chgData name="ANTIMO IANNUCCI" userId="877e79a6-748f-4082-bdcd-661e13b745c7" providerId="ADAL" clId="{5A02C6CA-FA1A-4963-A811-F996F9DBC133}" dt="2021-06-11T13:32:33.360" v="659" actId="1076"/>
          <ac:grpSpMkLst>
            <pc:docMk/>
            <pc:sldMk cId="1236665608" sldId="334"/>
            <ac:grpSpMk id="21" creationId="{99954965-82F9-495E-B023-4CD40AC5D8BE}"/>
          </ac:grpSpMkLst>
        </pc:grpChg>
        <pc:picChg chg="add mod">
          <ac:chgData name="ANTIMO IANNUCCI" userId="877e79a6-748f-4082-bdcd-661e13b745c7" providerId="ADAL" clId="{5A02C6CA-FA1A-4963-A811-F996F9DBC133}" dt="2021-06-11T13:48:03.902" v="683" actId="1076"/>
          <ac:picMkLst>
            <pc:docMk/>
            <pc:sldMk cId="1236665608" sldId="334"/>
            <ac:picMk id="5" creationId="{A888B32C-D2BE-48B4-8173-C67436738F32}"/>
          </ac:picMkLst>
        </pc:picChg>
        <pc:picChg chg="add mod">
          <ac:chgData name="ANTIMO IANNUCCI" userId="877e79a6-748f-4082-bdcd-661e13b745c7" providerId="ADAL" clId="{5A02C6CA-FA1A-4963-A811-F996F9DBC133}" dt="2021-06-11T13:30:49.694" v="632" actId="1076"/>
          <ac:picMkLst>
            <pc:docMk/>
            <pc:sldMk cId="1236665608" sldId="334"/>
            <ac:picMk id="6" creationId="{A79BD352-4C73-421B-A697-40B88EAED04C}"/>
          </ac:picMkLst>
        </pc:picChg>
        <pc:picChg chg="add mod">
          <ac:chgData name="ANTIMO IANNUCCI" userId="877e79a6-748f-4082-bdcd-661e13b745c7" providerId="ADAL" clId="{5A02C6CA-FA1A-4963-A811-F996F9DBC133}" dt="2021-06-11T13:30:30.291" v="630" actId="1076"/>
          <ac:picMkLst>
            <pc:docMk/>
            <pc:sldMk cId="1236665608" sldId="334"/>
            <ac:picMk id="8" creationId="{B2CAB778-7551-45FB-B110-AB69EE806A5C}"/>
          </ac:picMkLst>
        </pc:picChg>
        <pc:picChg chg="add mod">
          <ac:chgData name="ANTIMO IANNUCCI" userId="877e79a6-748f-4082-bdcd-661e13b745c7" providerId="ADAL" clId="{5A02C6CA-FA1A-4963-A811-F996F9DBC133}" dt="2021-06-11T13:30:49.694" v="632" actId="1076"/>
          <ac:picMkLst>
            <pc:docMk/>
            <pc:sldMk cId="1236665608" sldId="334"/>
            <ac:picMk id="10" creationId="{FA9FF192-B368-4BA0-B5A9-ECE4DC78A473}"/>
          </ac:picMkLst>
        </pc:picChg>
        <pc:picChg chg="add mod">
          <ac:chgData name="ANTIMO IANNUCCI" userId="877e79a6-748f-4082-bdcd-661e13b745c7" providerId="ADAL" clId="{5A02C6CA-FA1A-4963-A811-F996F9DBC133}" dt="2021-06-11T13:30:12.129" v="629" actId="1076"/>
          <ac:picMkLst>
            <pc:docMk/>
            <pc:sldMk cId="1236665608" sldId="334"/>
            <ac:picMk id="12" creationId="{DD42870F-837A-4CCE-A4C2-A55B4010572E}"/>
          </ac:picMkLst>
        </pc:picChg>
        <pc:picChg chg="add mod">
          <ac:chgData name="ANTIMO IANNUCCI" userId="877e79a6-748f-4082-bdcd-661e13b745c7" providerId="ADAL" clId="{5A02C6CA-FA1A-4963-A811-F996F9DBC133}" dt="2021-06-11T13:48:56.194" v="689" actId="1076"/>
          <ac:picMkLst>
            <pc:docMk/>
            <pc:sldMk cId="1236665608" sldId="334"/>
            <ac:picMk id="24" creationId="{FD93CA49-9A86-47EE-AB6C-F8D2F1FC69A1}"/>
          </ac:picMkLst>
        </pc:picChg>
        <pc:picChg chg="add mod">
          <ac:chgData name="ANTIMO IANNUCCI" userId="877e79a6-748f-4082-bdcd-661e13b745c7" providerId="ADAL" clId="{5A02C6CA-FA1A-4963-A811-F996F9DBC133}" dt="2021-06-11T13:48:31.196" v="686" actId="1076"/>
          <ac:picMkLst>
            <pc:docMk/>
            <pc:sldMk cId="1236665608" sldId="334"/>
            <ac:picMk id="25" creationId="{4BADE710-E155-4195-B98F-420C26B3A0B0}"/>
          </ac:picMkLst>
        </pc:picChg>
        <pc:picChg chg="add mod">
          <ac:chgData name="ANTIMO IANNUCCI" userId="877e79a6-748f-4082-bdcd-661e13b745c7" providerId="ADAL" clId="{5A02C6CA-FA1A-4963-A811-F996F9DBC133}" dt="2021-06-11T13:48:50.003" v="688" actId="1076"/>
          <ac:picMkLst>
            <pc:docMk/>
            <pc:sldMk cId="1236665608" sldId="334"/>
            <ac:picMk id="26" creationId="{F48A930C-F277-4856-9775-7901E1E0D556}"/>
          </ac:picMkLst>
        </pc:picChg>
      </pc:sldChg>
      <pc:sldChg chg="addSp delSp modSp add del mod">
        <pc:chgData name="ANTIMO IANNUCCI" userId="877e79a6-748f-4082-bdcd-661e13b745c7" providerId="ADAL" clId="{5A02C6CA-FA1A-4963-A811-F996F9DBC133}" dt="2021-06-09T10:48:15.892" v="596" actId="47"/>
        <pc:sldMkLst>
          <pc:docMk/>
          <pc:sldMk cId="2021745378" sldId="334"/>
        </pc:sldMkLst>
        <pc:graphicFrameChg chg="add mod modGraphic">
          <ac:chgData name="ANTIMO IANNUCCI" userId="877e79a6-748f-4082-bdcd-661e13b745c7" providerId="ADAL" clId="{5A02C6CA-FA1A-4963-A811-F996F9DBC133}" dt="2021-06-09T10:48:02.750" v="595"/>
          <ac:graphicFrameMkLst>
            <pc:docMk/>
            <pc:sldMk cId="2021745378" sldId="334"/>
            <ac:graphicFrameMk id="5" creationId="{A80BCC1B-070E-4167-83EE-B7541CF22EFC}"/>
          </ac:graphicFrameMkLst>
        </pc:graphicFrameChg>
        <pc:graphicFrameChg chg="del">
          <ac:chgData name="ANTIMO IANNUCCI" userId="877e79a6-748f-4082-bdcd-661e13b745c7" providerId="ADAL" clId="{5A02C6CA-FA1A-4963-A811-F996F9DBC133}" dt="2021-06-09T10:45:37.191" v="584" actId="478"/>
          <ac:graphicFrameMkLst>
            <pc:docMk/>
            <pc:sldMk cId="2021745378" sldId="334"/>
            <ac:graphicFrameMk id="10" creationId="{05083014-E945-4FFE-AB29-52B84BA18FFC}"/>
          </ac:graphicFrameMkLst>
        </pc:graphicFrameChg>
      </pc:sldChg>
      <pc:sldChg chg="modSp mod">
        <pc:chgData name="ANTIMO IANNUCCI" userId="877e79a6-748f-4082-bdcd-661e13b745c7" providerId="ADAL" clId="{5A02C6CA-FA1A-4963-A811-F996F9DBC133}" dt="2021-06-11T15:35:35.209" v="919" actId="20577"/>
        <pc:sldMkLst>
          <pc:docMk/>
          <pc:sldMk cId="2306481202" sldId="337"/>
        </pc:sldMkLst>
        <pc:spChg chg="mod">
          <ac:chgData name="ANTIMO IANNUCCI" userId="877e79a6-748f-4082-bdcd-661e13b745c7" providerId="ADAL" clId="{5A02C6CA-FA1A-4963-A811-F996F9DBC133}" dt="2021-06-11T15:35:35.209" v="919" actId="20577"/>
          <ac:spMkLst>
            <pc:docMk/>
            <pc:sldMk cId="2306481202" sldId="337"/>
            <ac:spMk id="3" creationId="{250ADF23-54A9-4520-BF90-EBE8260D868A}"/>
          </ac:spMkLst>
        </pc:spChg>
      </pc:sldChg>
      <pc:sldChg chg="modSp mod">
        <pc:chgData name="ANTIMO IANNUCCI" userId="877e79a6-748f-4082-bdcd-661e13b745c7" providerId="ADAL" clId="{5A02C6CA-FA1A-4963-A811-F996F9DBC133}" dt="2021-06-11T15:46:04.196" v="935" actId="20577"/>
        <pc:sldMkLst>
          <pc:docMk/>
          <pc:sldMk cId="434616035" sldId="339"/>
        </pc:sldMkLst>
        <pc:spChg chg="mod">
          <ac:chgData name="ANTIMO IANNUCCI" userId="877e79a6-748f-4082-bdcd-661e13b745c7" providerId="ADAL" clId="{5A02C6CA-FA1A-4963-A811-F996F9DBC133}" dt="2021-06-11T15:46:04.196" v="935" actId="20577"/>
          <ac:spMkLst>
            <pc:docMk/>
            <pc:sldMk cId="434616035" sldId="339"/>
            <ac:spMk id="3" creationId="{4DCF4C49-FD6E-4C7B-B400-738CA6331744}"/>
          </ac:spMkLst>
        </pc:spChg>
      </pc:sldChg>
      <pc:sldChg chg="modNotesTx">
        <pc:chgData name="ANTIMO IANNUCCI" userId="877e79a6-748f-4082-bdcd-661e13b745c7" providerId="ADAL" clId="{5A02C6CA-FA1A-4963-A811-F996F9DBC133}" dt="2021-06-16T10:23:59.733" v="3125" actId="20577"/>
        <pc:sldMkLst>
          <pc:docMk/>
          <pc:sldMk cId="1354037080" sldId="340"/>
        </pc:sldMkLst>
      </pc:sldChg>
      <pc:sldChg chg="modSp mod">
        <pc:chgData name="ANTIMO IANNUCCI" userId="877e79a6-748f-4082-bdcd-661e13b745c7" providerId="ADAL" clId="{5A02C6CA-FA1A-4963-A811-F996F9DBC133}" dt="2021-06-16T10:34:51.261" v="3133" actId="20577"/>
        <pc:sldMkLst>
          <pc:docMk/>
          <pc:sldMk cId="667770629" sldId="341"/>
        </pc:sldMkLst>
        <pc:spChg chg="mod">
          <ac:chgData name="ANTIMO IANNUCCI" userId="877e79a6-748f-4082-bdcd-661e13b745c7" providerId="ADAL" clId="{5A02C6CA-FA1A-4963-A811-F996F9DBC133}" dt="2021-06-16T10:34:51.261" v="3133" actId="20577"/>
          <ac:spMkLst>
            <pc:docMk/>
            <pc:sldMk cId="667770629" sldId="341"/>
            <ac:spMk id="3" creationId="{854FA825-D91C-4675-95AA-16BFCB432A2A}"/>
          </ac:spMkLst>
        </pc:spChg>
      </pc:sldChg>
      <pc:sldChg chg="add">
        <pc:chgData name="ANTIMO IANNUCCI" userId="877e79a6-748f-4082-bdcd-661e13b745c7" providerId="ADAL" clId="{5A02C6CA-FA1A-4963-A811-F996F9DBC133}" dt="2021-06-11T15:50:39.877" v="952" actId="2890"/>
        <pc:sldMkLst>
          <pc:docMk/>
          <pc:sldMk cId="3974470266" sldId="342"/>
        </pc:sldMkLst>
      </pc:sldChg>
      <pc:sldChg chg="modSp mod">
        <pc:chgData name="ANTIMO IANNUCCI" userId="877e79a6-748f-4082-bdcd-661e13b745c7" providerId="ADAL" clId="{5A02C6CA-FA1A-4963-A811-F996F9DBC133}" dt="2021-06-16T10:35:16.375" v="3140" actId="20577"/>
        <pc:sldMkLst>
          <pc:docMk/>
          <pc:sldMk cId="1689427744" sldId="345"/>
        </pc:sldMkLst>
        <pc:spChg chg="mod">
          <ac:chgData name="ANTIMO IANNUCCI" userId="877e79a6-748f-4082-bdcd-661e13b745c7" providerId="ADAL" clId="{5A02C6CA-FA1A-4963-A811-F996F9DBC133}" dt="2021-06-16T10:35:16.375" v="3140" actId="20577"/>
          <ac:spMkLst>
            <pc:docMk/>
            <pc:sldMk cId="1689427744" sldId="345"/>
            <ac:spMk id="3" creationId="{822BE464-A2E1-4F42-88DF-679AE063F637}"/>
          </ac:spMkLst>
        </pc:spChg>
      </pc:sldChg>
      <pc:sldChg chg="modSp mod modNotesTx">
        <pc:chgData name="ANTIMO IANNUCCI" userId="877e79a6-748f-4082-bdcd-661e13b745c7" providerId="ADAL" clId="{5A02C6CA-FA1A-4963-A811-F996F9DBC133}" dt="2021-06-16T10:13:09.539" v="3038" actId="20577"/>
        <pc:sldMkLst>
          <pc:docMk/>
          <pc:sldMk cId="2868203361" sldId="346"/>
        </pc:sldMkLst>
        <pc:spChg chg="mod">
          <ac:chgData name="ANTIMO IANNUCCI" userId="877e79a6-748f-4082-bdcd-661e13b745c7" providerId="ADAL" clId="{5A02C6CA-FA1A-4963-A811-F996F9DBC133}" dt="2021-06-16T10:12:44.739" v="2976" actId="20577"/>
          <ac:spMkLst>
            <pc:docMk/>
            <pc:sldMk cId="2868203361" sldId="346"/>
            <ac:spMk id="3" creationId="{7EFCD918-AA58-4314-BC8E-4899F74DF90E}"/>
          </ac:spMkLst>
        </pc:spChg>
      </pc:sldChg>
      <pc:sldChg chg="modSp mod">
        <pc:chgData name="ANTIMO IANNUCCI" userId="877e79a6-748f-4082-bdcd-661e13b745c7" providerId="ADAL" clId="{5A02C6CA-FA1A-4963-A811-F996F9DBC133}" dt="2021-06-16T08:56:18.594" v="2929" actId="20577"/>
        <pc:sldMkLst>
          <pc:docMk/>
          <pc:sldMk cId="126272727" sldId="350"/>
        </pc:sldMkLst>
        <pc:spChg chg="mod">
          <ac:chgData name="ANTIMO IANNUCCI" userId="877e79a6-748f-4082-bdcd-661e13b745c7" providerId="ADAL" clId="{5A02C6CA-FA1A-4963-A811-F996F9DBC133}" dt="2021-06-16T08:56:18.594" v="2929" actId="20577"/>
          <ac:spMkLst>
            <pc:docMk/>
            <pc:sldMk cId="126272727" sldId="350"/>
            <ac:spMk id="2" creationId="{9AA1038F-A15A-45DA-9933-2A98DC9C6AE9}"/>
          </ac:spMkLst>
        </pc:spChg>
        <pc:spChg chg="mod">
          <ac:chgData name="ANTIMO IANNUCCI" userId="877e79a6-748f-4082-bdcd-661e13b745c7" providerId="ADAL" clId="{5A02C6CA-FA1A-4963-A811-F996F9DBC133}" dt="2021-06-14T07:25:06.881" v="1926" actId="20577"/>
          <ac:spMkLst>
            <pc:docMk/>
            <pc:sldMk cId="126272727" sldId="350"/>
            <ac:spMk id="3" creationId="{208D34CF-FAB8-46CB-8D56-FB2A805AC797}"/>
          </ac:spMkLst>
        </pc:spChg>
        <pc:graphicFrameChg chg="mod">
          <ac:chgData name="ANTIMO IANNUCCI" userId="877e79a6-748f-4082-bdcd-661e13b745c7" providerId="ADAL" clId="{5A02C6CA-FA1A-4963-A811-F996F9DBC133}" dt="2021-06-12T17:15:44.220" v="1887"/>
          <ac:graphicFrameMkLst>
            <pc:docMk/>
            <pc:sldMk cId="126272727" sldId="350"/>
            <ac:graphicFrameMk id="6" creationId="{BB6C927E-1D4E-40E0-9220-6B640940E009}"/>
          </ac:graphicFrameMkLst>
        </pc:graphicFrameChg>
      </pc:sldChg>
      <pc:sldChg chg="modSp">
        <pc:chgData name="ANTIMO IANNUCCI" userId="877e79a6-748f-4082-bdcd-661e13b745c7" providerId="ADAL" clId="{5A02C6CA-FA1A-4963-A811-F996F9DBC133}" dt="2021-06-12T14:03:21.162" v="1181"/>
        <pc:sldMkLst>
          <pc:docMk/>
          <pc:sldMk cId="364463563" sldId="352"/>
        </pc:sldMkLst>
        <pc:graphicFrameChg chg="mod">
          <ac:chgData name="ANTIMO IANNUCCI" userId="877e79a6-748f-4082-bdcd-661e13b745c7" providerId="ADAL" clId="{5A02C6CA-FA1A-4963-A811-F996F9DBC133}" dt="2021-06-12T14:03:21.162" v="1181"/>
          <ac:graphicFrameMkLst>
            <pc:docMk/>
            <pc:sldMk cId="364463563" sldId="352"/>
            <ac:graphicFrameMk id="25" creationId="{6AACBF12-61A0-4B1F-8047-7AEEB02BDF64}"/>
          </ac:graphicFrameMkLst>
        </pc:graphicFrameChg>
      </pc:sldChg>
      <pc:sldChg chg="mod modShow">
        <pc:chgData name="ANTIMO IANNUCCI" userId="877e79a6-748f-4082-bdcd-661e13b745c7" providerId="ADAL" clId="{5A02C6CA-FA1A-4963-A811-F996F9DBC133}" dt="2021-06-12T14:59:49.390" v="1185" actId="729"/>
        <pc:sldMkLst>
          <pc:docMk/>
          <pc:sldMk cId="3974171907" sldId="357"/>
        </pc:sldMkLst>
      </pc:sldChg>
      <pc:sldChg chg="addSp delSp modSp add mod ord">
        <pc:chgData name="ANTIMO IANNUCCI" userId="877e79a6-748f-4082-bdcd-661e13b745c7" providerId="ADAL" clId="{5A02C6CA-FA1A-4963-A811-F996F9DBC133}" dt="2021-06-15T15:38:09.520" v="2721" actId="20577"/>
        <pc:sldMkLst>
          <pc:docMk/>
          <pc:sldMk cId="3005116217" sldId="358"/>
        </pc:sldMkLst>
        <pc:spChg chg="mod">
          <ac:chgData name="ANTIMO IANNUCCI" userId="877e79a6-748f-4082-bdcd-661e13b745c7" providerId="ADAL" clId="{5A02C6CA-FA1A-4963-A811-F996F9DBC133}" dt="2021-06-12T15:32:12.917" v="1192" actId="20577"/>
          <ac:spMkLst>
            <pc:docMk/>
            <pc:sldMk cId="3005116217" sldId="358"/>
            <ac:spMk id="2" creationId="{7182EB0D-5B91-480B-AF8C-B2AAFDF8E729}"/>
          </ac:spMkLst>
        </pc:spChg>
        <pc:spChg chg="mod">
          <ac:chgData name="ANTIMO IANNUCCI" userId="877e79a6-748f-4082-bdcd-661e13b745c7" providerId="ADAL" clId="{5A02C6CA-FA1A-4963-A811-F996F9DBC133}" dt="2021-06-15T15:38:09.520" v="2721" actId="20577"/>
          <ac:spMkLst>
            <pc:docMk/>
            <pc:sldMk cId="3005116217" sldId="358"/>
            <ac:spMk id="3" creationId="{7EFCD918-AA58-4314-BC8E-4899F74DF90E}"/>
          </ac:spMkLst>
        </pc:spChg>
        <pc:picChg chg="add del mod modCrop">
          <ac:chgData name="ANTIMO IANNUCCI" userId="877e79a6-748f-4082-bdcd-661e13b745c7" providerId="ADAL" clId="{5A02C6CA-FA1A-4963-A811-F996F9DBC133}" dt="2021-06-12T16:15:50.244" v="1869" actId="478"/>
          <ac:picMkLst>
            <pc:docMk/>
            <pc:sldMk cId="3005116217" sldId="358"/>
            <ac:picMk id="6" creationId="{86F32F49-9C23-47E3-AC4F-8FB761B1FA2B}"/>
          </ac:picMkLst>
        </pc:picChg>
      </pc:sldChg>
      <pc:sldChg chg="addSp delSp modSp add mod modNotesTx">
        <pc:chgData name="ANTIMO IANNUCCI" userId="877e79a6-748f-4082-bdcd-661e13b745c7" providerId="ADAL" clId="{5A02C6CA-FA1A-4963-A811-F996F9DBC133}" dt="2021-06-16T10:49:09.147" v="3957" actId="20577"/>
        <pc:sldMkLst>
          <pc:docMk/>
          <pc:sldMk cId="1519567263" sldId="362"/>
        </pc:sldMkLst>
        <pc:spChg chg="mod">
          <ac:chgData name="ANTIMO IANNUCCI" userId="877e79a6-748f-4082-bdcd-661e13b745c7" providerId="ADAL" clId="{5A02C6CA-FA1A-4963-A811-F996F9DBC133}" dt="2021-06-16T10:49:09.147" v="3957" actId="20577"/>
          <ac:spMkLst>
            <pc:docMk/>
            <pc:sldMk cId="1519567263" sldId="362"/>
            <ac:spMk id="3" creationId="{7EFCD918-AA58-4314-BC8E-4899F74DF90E}"/>
          </ac:spMkLst>
        </pc:spChg>
        <pc:picChg chg="add del mod">
          <ac:chgData name="ANTIMO IANNUCCI" userId="877e79a6-748f-4082-bdcd-661e13b745c7" providerId="ADAL" clId="{5A02C6CA-FA1A-4963-A811-F996F9DBC133}" dt="2021-06-12T16:20:31.807" v="1886" actId="478"/>
          <ac:picMkLst>
            <pc:docMk/>
            <pc:sldMk cId="1519567263" sldId="362"/>
            <ac:picMk id="5" creationId="{6C2B7137-B026-4828-8E72-1199BEEBE6C6}"/>
          </ac:picMkLst>
        </pc:picChg>
      </pc:sldChg>
      <pc:sldChg chg="modNotesTx">
        <pc:chgData name="ANTIMO IANNUCCI" userId="877e79a6-748f-4082-bdcd-661e13b745c7" providerId="ADAL" clId="{5A02C6CA-FA1A-4963-A811-F996F9DBC133}" dt="2021-06-16T10:21:08.603" v="3106" actId="5793"/>
        <pc:sldMkLst>
          <pc:docMk/>
          <pc:sldMk cId="2276879014" sldId="366"/>
        </pc:sldMkLst>
      </pc:sldChg>
      <pc:sldChg chg="addSp delSp modSp mod modNotesTx">
        <pc:chgData name="ANTIMO IANNUCCI" userId="877e79a6-748f-4082-bdcd-661e13b745c7" providerId="ADAL" clId="{5A02C6CA-FA1A-4963-A811-F996F9DBC133}" dt="2021-06-16T09:10:24.733" v="2963" actId="20577"/>
        <pc:sldMkLst>
          <pc:docMk/>
          <pc:sldMk cId="2525854610" sldId="371"/>
        </pc:sldMkLst>
        <pc:spChg chg="add del mod">
          <ac:chgData name="ANTIMO IANNUCCI" userId="877e79a6-748f-4082-bdcd-661e13b745c7" providerId="ADAL" clId="{5A02C6CA-FA1A-4963-A811-F996F9DBC133}" dt="2021-06-16T07:54:19.726" v="2834"/>
          <ac:spMkLst>
            <pc:docMk/>
            <pc:sldMk cId="2525854610" sldId="371"/>
            <ac:spMk id="7" creationId="{CB9C1F01-22C2-4350-845A-8EADEA20618C}"/>
          </ac:spMkLst>
        </pc:spChg>
        <pc:spChg chg="add del mod">
          <ac:chgData name="ANTIMO IANNUCCI" userId="877e79a6-748f-4082-bdcd-661e13b745c7" providerId="ADAL" clId="{5A02C6CA-FA1A-4963-A811-F996F9DBC133}" dt="2021-06-16T07:54:36.036" v="2836"/>
          <ac:spMkLst>
            <pc:docMk/>
            <pc:sldMk cId="2525854610" sldId="371"/>
            <ac:spMk id="8" creationId="{BEDE59D0-2631-4E31-97BC-C2C118126907}"/>
          </ac:spMkLst>
        </pc:spChg>
        <pc:spChg chg="mod">
          <ac:chgData name="ANTIMO IANNUCCI" userId="877e79a6-748f-4082-bdcd-661e13b745c7" providerId="ADAL" clId="{5A02C6CA-FA1A-4963-A811-F996F9DBC133}" dt="2021-06-16T07:45:19.008" v="2817" actId="5793"/>
          <ac:spMkLst>
            <pc:docMk/>
            <pc:sldMk cId="2525854610" sldId="371"/>
            <ac:spMk id="117" creationId="{00000000-0000-0000-0000-000000000000}"/>
          </ac:spMkLst>
        </pc:spChg>
        <pc:picChg chg="add del mod">
          <ac:chgData name="ANTIMO IANNUCCI" userId="877e79a6-748f-4082-bdcd-661e13b745c7" providerId="ADAL" clId="{5A02C6CA-FA1A-4963-A811-F996F9DBC133}" dt="2021-06-16T07:54:43.356" v="2839" actId="478"/>
          <ac:picMkLst>
            <pc:docMk/>
            <pc:sldMk cId="2525854610" sldId="371"/>
            <ac:picMk id="2" creationId="{AE029738-5CEB-4A7F-80A1-AD36B5FE9E37}"/>
          </ac:picMkLst>
        </pc:picChg>
      </pc:sldChg>
      <pc:sldChg chg="modSp mod">
        <pc:chgData name="ANTIMO IANNUCCI" userId="877e79a6-748f-4082-bdcd-661e13b745c7" providerId="ADAL" clId="{5A02C6CA-FA1A-4963-A811-F996F9DBC133}" dt="2021-06-19T10:46:41.815" v="4943" actId="20577"/>
        <pc:sldMkLst>
          <pc:docMk/>
          <pc:sldMk cId="4098189658" sldId="372"/>
        </pc:sldMkLst>
        <pc:spChg chg="mod">
          <ac:chgData name="ANTIMO IANNUCCI" userId="877e79a6-748f-4082-bdcd-661e13b745c7" providerId="ADAL" clId="{5A02C6CA-FA1A-4963-A811-F996F9DBC133}" dt="2021-06-19T10:46:41.815" v="4943" actId="20577"/>
          <ac:spMkLst>
            <pc:docMk/>
            <pc:sldMk cId="4098189658" sldId="372"/>
            <ac:spMk id="95" creationId="{00000000-0000-0000-0000-000000000000}"/>
          </ac:spMkLst>
        </pc:spChg>
      </pc:sldChg>
      <pc:sldChg chg="modSp add mod ord">
        <pc:chgData name="ANTIMO IANNUCCI" userId="877e79a6-748f-4082-bdcd-661e13b745c7" providerId="ADAL" clId="{5A02C6CA-FA1A-4963-A811-F996F9DBC133}" dt="2021-06-14T08:40:39.036" v="2153" actId="20577"/>
        <pc:sldMkLst>
          <pc:docMk/>
          <pc:sldMk cId="1284996537" sldId="375"/>
        </pc:sldMkLst>
        <pc:spChg chg="mod">
          <ac:chgData name="ANTIMO IANNUCCI" userId="877e79a6-748f-4082-bdcd-661e13b745c7" providerId="ADAL" clId="{5A02C6CA-FA1A-4963-A811-F996F9DBC133}" dt="2021-06-14T08:37:37.152" v="2105" actId="20577"/>
          <ac:spMkLst>
            <pc:docMk/>
            <pc:sldMk cId="1284996537" sldId="375"/>
            <ac:spMk id="94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14T08:40:39.036" v="2153" actId="20577"/>
          <ac:spMkLst>
            <pc:docMk/>
            <pc:sldMk cId="1284996537" sldId="375"/>
            <ac:spMk id="95" creationId="{00000000-0000-0000-0000-000000000000}"/>
          </ac:spMkLst>
        </pc:spChg>
        <pc:spChg chg="mod">
          <ac:chgData name="ANTIMO IANNUCCI" userId="877e79a6-748f-4082-bdcd-661e13b745c7" providerId="ADAL" clId="{5A02C6CA-FA1A-4963-A811-F996F9DBC133}" dt="2021-06-14T08:37:32.762" v="2089" actId="20577"/>
          <ac:spMkLst>
            <pc:docMk/>
            <pc:sldMk cId="1284996537" sldId="375"/>
            <ac:spMk id="96" creationId="{00000000-0000-0000-0000-000000000000}"/>
          </ac:spMkLst>
        </pc:spChg>
      </pc:sldChg>
      <pc:sldChg chg="modSp mod">
        <pc:chgData name="ANTIMO IANNUCCI" userId="877e79a6-748f-4082-bdcd-661e13b745c7" providerId="ADAL" clId="{5A02C6CA-FA1A-4963-A811-F996F9DBC133}" dt="2021-06-14T09:08:03.828" v="2407" actId="20577"/>
        <pc:sldMkLst>
          <pc:docMk/>
          <pc:sldMk cId="9381524" sldId="376"/>
        </pc:sldMkLst>
        <pc:spChg chg="mod">
          <ac:chgData name="ANTIMO IANNUCCI" userId="877e79a6-748f-4082-bdcd-661e13b745c7" providerId="ADAL" clId="{5A02C6CA-FA1A-4963-A811-F996F9DBC133}" dt="2021-06-14T08:40:51.030" v="2161" actId="20577"/>
          <ac:spMkLst>
            <pc:docMk/>
            <pc:sldMk cId="9381524" sldId="376"/>
            <ac:spMk id="2" creationId="{058550AD-EC1F-4D13-8F0B-B6FE2731B372}"/>
          </ac:spMkLst>
        </pc:spChg>
        <pc:spChg chg="mod">
          <ac:chgData name="ANTIMO IANNUCCI" userId="877e79a6-748f-4082-bdcd-661e13b745c7" providerId="ADAL" clId="{5A02C6CA-FA1A-4963-A811-F996F9DBC133}" dt="2021-06-14T09:08:03.828" v="2407" actId="20577"/>
          <ac:spMkLst>
            <pc:docMk/>
            <pc:sldMk cId="9381524" sldId="376"/>
            <ac:spMk id="3" creationId="{4A7E4A37-D8B1-4C6E-9BBB-2F865E143DBE}"/>
          </ac:spMkLst>
        </pc:spChg>
      </pc:sldChg>
      <pc:sldChg chg="modSp add del mod">
        <pc:chgData name="ANTIMO IANNUCCI" userId="877e79a6-748f-4082-bdcd-661e13b745c7" providerId="ADAL" clId="{5A02C6CA-FA1A-4963-A811-F996F9DBC133}" dt="2021-06-18T08:34:18.612" v="4842" actId="47"/>
        <pc:sldMkLst>
          <pc:docMk/>
          <pc:sldMk cId="1430861258" sldId="377"/>
        </pc:sldMkLst>
        <pc:spChg chg="mod">
          <ac:chgData name="ANTIMO IANNUCCI" userId="877e79a6-748f-4082-bdcd-661e13b745c7" providerId="ADAL" clId="{5A02C6CA-FA1A-4963-A811-F996F9DBC133}" dt="2021-06-14T08:42:41.755" v="2190" actId="20577"/>
          <ac:spMkLst>
            <pc:docMk/>
            <pc:sldMk cId="1430861258" sldId="377"/>
            <ac:spMk id="2" creationId="{767B9459-B68F-4A83-9ABB-965A24BC0130}"/>
          </ac:spMkLst>
        </pc:spChg>
        <pc:spChg chg="mod">
          <ac:chgData name="ANTIMO IANNUCCI" userId="877e79a6-748f-4082-bdcd-661e13b745c7" providerId="ADAL" clId="{5A02C6CA-FA1A-4963-A811-F996F9DBC133}" dt="2021-06-14T08:42:40.098" v="2189" actId="20577"/>
          <ac:spMkLst>
            <pc:docMk/>
            <pc:sldMk cId="1430861258" sldId="377"/>
            <ac:spMk id="3" creationId="{4AE57F31-36DD-4EC9-983C-6D2DE68BF5AC}"/>
          </ac:spMkLst>
        </pc:spChg>
      </pc:sldChg>
      <pc:sldChg chg="modSp add mod">
        <pc:chgData name="ANTIMO IANNUCCI" userId="877e79a6-748f-4082-bdcd-661e13b745c7" providerId="ADAL" clId="{5A02C6CA-FA1A-4963-A811-F996F9DBC133}" dt="2021-06-14T09:01:01.588" v="2390" actId="113"/>
        <pc:sldMkLst>
          <pc:docMk/>
          <pc:sldMk cId="1968586787" sldId="380"/>
        </pc:sldMkLst>
        <pc:spChg chg="mod">
          <ac:chgData name="ANTIMO IANNUCCI" userId="877e79a6-748f-4082-bdcd-661e13b745c7" providerId="ADAL" clId="{5A02C6CA-FA1A-4963-A811-F996F9DBC133}" dt="2021-06-14T09:01:01.588" v="2390" actId="113"/>
          <ac:spMkLst>
            <pc:docMk/>
            <pc:sldMk cId="1968586787" sldId="380"/>
            <ac:spMk id="3" creationId="{4A7E4A37-D8B1-4C6E-9BBB-2F865E143DBE}"/>
          </ac:spMkLst>
        </pc:spChg>
      </pc:sldChg>
      <pc:sldChg chg="modSp add mod ord modNotesTx">
        <pc:chgData name="ANTIMO IANNUCCI" userId="877e79a6-748f-4082-bdcd-661e13b745c7" providerId="ADAL" clId="{5A02C6CA-FA1A-4963-A811-F996F9DBC133}" dt="2021-06-14T09:11:44.363" v="2427" actId="20577"/>
        <pc:sldMkLst>
          <pc:docMk/>
          <pc:sldMk cId="3835350663" sldId="382"/>
        </pc:sldMkLst>
        <pc:spChg chg="mod">
          <ac:chgData name="ANTIMO IANNUCCI" userId="877e79a6-748f-4082-bdcd-661e13b745c7" providerId="ADAL" clId="{5A02C6CA-FA1A-4963-A811-F996F9DBC133}" dt="2021-06-14T09:07:08.765" v="2405" actId="20577"/>
          <ac:spMkLst>
            <pc:docMk/>
            <pc:sldMk cId="3835350663" sldId="382"/>
            <ac:spMk id="2" creationId="{058550AD-EC1F-4D13-8F0B-B6FE2731B372}"/>
          </ac:spMkLst>
        </pc:spChg>
        <pc:spChg chg="mod">
          <ac:chgData name="ANTIMO IANNUCCI" userId="877e79a6-748f-4082-bdcd-661e13b745c7" providerId="ADAL" clId="{5A02C6CA-FA1A-4963-A811-F996F9DBC133}" dt="2021-06-14T09:00:54.164" v="2389" actId="113"/>
          <ac:spMkLst>
            <pc:docMk/>
            <pc:sldMk cId="3835350663" sldId="382"/>
            <ac:spMk id="3" creationId="{4A7E4A37-D8B1-4C6E-9BBB-2F865E143DBE}"/>
          </ac:spMkLst>
        </pc:spChg>
      </pc:sldChg>
      <pc:sldChg chg="modSp mod">
        <pc:chgData name="ANTIMO IANNUCCI" userId="877e79a6-748f-4082-bdcd-661e13b745c7" providerId="ADAL" clId="{5A02C6CA-FA1A-4963-A811-F996F9DBC133}" dt="2021-06-14T10:00:56.044" v="2568" actId="114"/>
        <pc:sldMkLst>
          <pc:docMk/>
          <pc:sldMk cId="2580932367" sldId="383"/>
        </pc:sldMkLst>
        <pc:spChg chg="mod">
          <ac:chgData name="ANTIMO IANNUCCI" userId="877e79a6-748f-4082-bdcd-661e13b745c7" providerId="ADAL" clId="{5A02C6CA-FA1A-4963-A811-F996F9DBC133}" dt="2021-06-14T10:00:56.044" v="2568" actId="114"/>
          <ac:spMkLst>
            <pc:docMk/>
            <pc:sldMk cId="2580932367" sldId="383"/>
            <ac:spMk id="3" creationId="{4A7E4A37-D8B1-4C6E-9BBB-2F865E143DBE}"/>
          </ac:spMkLst>
        </pc:spChg>
      </pc:sldChg>
      <pc:sldChg chg="modSp">
        <pc:chgData name="ANTIMO IANNUCCI" userId="877e79a6-748f-4082-bdcd-661e13b745c7" providerId="ADAL" clId="{5A02C6CA-FA1A-4963-A811-F996F9DBC133}" dt="2021-06-18T08:47:49.705" v="4901" actId="20577"/>
        <pc:sldMkLst>
          <pc:docMk/>
          <pc:sldMk cId="3774695966" sldId="386"/>
        </pc:sldMkLst>
        <pc:graphicFrameChg chg="mod">
          <ac:chgData name="ANTIMO IANNUCCI" userId="877e79a6-748f-4082-bdcd-661e13b745c7" providerId="ADAL" clId="{5A02C6CA-FA1A-4963-A811-F996F9DBC133}" dt="2021-06-18T08:47:49.705" v="4901" actId="20577"/>
          <ac:graphicFrameMkLst>
            <pc:docMk/>
            <pc:sldMk cId="3774695966" sldId="386"/>
            <ac:graphicFrameMk id="6" creationId="{13EFD91A-6079-4834-B9FA-FAAE17E4FAB4}"/>
          </ac:graphicFrameMkLst>
        </pc:graphicFrameChg>
      </pc:sldChg>
      <pc:sldChg chg="modSp del mod">
        <pc:chgData name="ANTIMO IANNUCCI" userId="877e79a6-748f-4082-bdcd-661e13b745c7" providerId="ADAL" clId="{5A02C6CA-FA1A-4963-A811-F996F9DBC133}" dt="2021-06-18T08:50:43.509" v="4902" actId="2696"/>
        <pc:sldMkLst>
          <pc:docMk/>
          <pc:sldMk cId="1941227868" sldId="387"/>
        </pc:sldMkLst>
        <pc:spChg chg="mod">
          <ac:chgData name="ANTIMO IANNUCCI" userId="877e79a6-748f-4082-bdcd-661e13b745c7" providerId="ADAL" clId="{5A02C6CA-FA1A-4963-A811-F996F9DBC133}" dt="2021-06-15T17:13:09.016" v="2726" actId="20577"/>
          <ac:spMkLst>
            <pc:docMk/>
            <pc:sldMk cId="1941227868" sldId="387"/>
            <ac:spMk id="3" creationId="{4AE57F31-36DD-4EC9-983C-6D2DE68BF5AC}"/>
          </ac:spMkLst>
        </pc:spChg>
      </pc:sldChg>
      <pc:sldChg chg="modNotesTx">
        <pc:chgData name="ANTIMO IANNUCCI" userId="877e79a6-748f-4082-bdcd-661e13b745c7" providerId="ADAL" clId="{5A02C6CA-FA1A-4963-A811-F996F9DBC133}" dt="2021-06-19T10:50:02.095" v="5363" actId="20577"/>
        <pc:sldMkLst>
          <pc:docMk/>
          <pc:sldMk cId="4286892427" sldId="388"/>
        </pc:sldMkLst>
      </pc:sldChg>
      <pc:sldChg chg="modSp mod">
        <pc:chgData name="ANTIMO IANNUCCI" userId="877e79a6-748f-4082-bdcd-661e13b745c7" providerId="ADAL" clId="{5A02C6CA-FA1A-4963-A811-F996F9DBC133}" dt="2021-06-19T10:47:07.251" v="4970" actId="20577"/>
        <pc:sldMkLst>
          <pc:docMk/>
          <pc:sldMk cId="2676481840" sldId="392"/>
        </pc:sldMkLst>
        <pc:spChg chg="mod">
          <ac:chgData name="ANTIMO IANNUCCI" userId="877e79a6-748f-4082-bdcd-661e13b745c7" providerId="ADAL" clId="{5A02C6CA-FA1A-4963-A811-F996F9DBC133}" dt="2021-06-19T10:47:07.251" v="4970" actId="20577"/>
          <ac:spMkLst>
            <pc:docMk/>
            <pc:sldMk cId="2676481840" sldId="392"/>
            <ac:spMk id="3" creationId="{7EFCD918-AA58-4314-BC8E-4899F74DF90E}"/>
          </ac:spMkLst>
        </pc:spChg>
      </pc:sldChg>
      <pc:sldChg chg="addSp delSp modSp mod modNotesTx">
        <pc:chgData name="ANTIMO IANNUCCI" userId="877e79a6-748f-4082-bdcd-661e13b745c7" providerId="ADAL" clId="{5A02C6CA-FA1A-4963-A811-F996F9DBC133}" dt="2021-06-19T11:11:29.642" v="5575" actId="20577"/>
        <pc:sldMkLst>
          <pc:docMk/>
          <pc:sldMk cId="2349115948" sldId="393"/>
        </pc:sldMkLst>
        <pc:spChg chg="add mod">
          <ac:chgData name="ANTIMO IANNUCCI" userId="877e79a6-748f-4082-bdcd-661e13b745c7" providerId="ADAL" clId="{5A02C6CA-FA1A-4963-A811-F996F9DBC133}" dt="2021-06-19T11:09:13.308" v="5493"/>
          <ac:spMkLst>
            <pc:docMk/>
            <pc:sldMk cId="2349115948" sldId="393"/>
            <ac:spMk id="8" creationId="{3C104D6E-4D03-413B-8809-7CAC6A110B81}"/>
          </ac:spMkLst>
        </pc:spChg>
        <pc:graphicFrameChg chg="add del mod">
          <ac:chgData name="ANTIMO IANNUCCI" userId="877e79a6-748f-4082-bdcd-661e13b745c7" providerId="ADAL" clId="{5A02C6CA-FA1A-4963-A811-F996F9DBC133}" dt="2021-06-19T11:09:13.694" v="5494" actId="478"/>
          <ac:graphicFrameMkLst>
            <pc:docMk/>
            <pc:sldMk cId="2349115948" sldId="393"/>
            <ac:graphicFrameMk id="10" creationId="{F1C7D6C9-C087-41EA-B011-15A73D7B5046}"/>
          </ac:graphicFrameMkLst>
        </pc:graphicFrameChg>
        <pc:cxnChg chg="add mod">
          <ac:chgData name="ANTIMO IANNUCCI" userId="877e79a6-748f-4082-bdcd-661e13b745c7" providerId="ADAL" clId="{5A02C6CA-FA1A-4963-A811-F996F9DBC133}" dt="2021-06-19T11:08:45.519" v="5488" actId="1076"/>
          <ac:cxnSpMkLst>
            <pc:docMk/>
            <pc:sldMk cId="2349115948" sldId="393"/>
            <ac:cxnSpMk id="6" creationId="{B0AD1F60-01E2-4E07-B31D-0C2709E4BB5D}"/>
          </ac:cxnSpMkLst>
        </pc:cxnChg>
        <pc:cxnChg chg="add mod">
          <ac:chgData name="ANTIMO IANNUCCI" userId="877e79a6-748f-4082-bdcd-661e13b745c7" providerId="ADAL" clId="{5A02C6CA-FA1A-4963-A811-F996F9DBC133}" dt="2021-06-19T11:08:53.125" v="5490" actId="1076"/>
          <ac:cxnSpMkLst>
            <pc:docMk/>
            <pc:sldMk cId="2349115948" sldId="393"/>
            <ac:cxnSpMk id="7" creationId="{B1427663-D29A-4350-B8E9-7CC10CED4159}"/>
          </ac:cxnSpMkLst>
        </pc:cxnChg>
      </pc:sldChg>
      <pc:sldChg chg="modSp mod modNotesTx">
        <pc:chgData name="ANTIMO IANNUCCI" userId="877e79a6-748f-4082-bdcd-661e13b745c7" providerId="ADAL" clId="{5A02C6CA-FA1A-4963-A811-F996F9DBC133}" dt="2021-06-17T09:41:31.100" v="4718" actId="403"/>
        <pc:sldMkLst>
          <pc:docMk/>
          <pc:sldMk cId="2235730382" sldId="396"/>
        </pc:sldMkLst>
        <pc:spChg chg="mod">
          <ac:chgData name="ANTIMO IANNUCCI" userId="877e79a6-748f-4082-bdcd-661e13b745c7" providerId="ADAL" clId="{5A02C6CA-FA1A-4963-A811-F996F9DBC133}" dt="2021-06-17T09:41:31.100" v="4718" actId="403"/>
          <ac:spMkLst>
            <pc:docMk/>
            <pc:sldMk cId="2235730382" sldId="396"/>
            <ac:spMk id="3" creationId="{7044E4CC-26E7-46D9-9121-BE0AD69951FE}"/>
          </ac:spMkLst>
        </pc:spChg>
      </pc:sldChg>
      <pc:sldChg chg="modSp mod modNotesTx">
        <pc:chgData name="ANTIMO IANNUCCI" userId="877e79a6-748f-4082-bdcd-661e13b745c7" providerId="ADAL" clId="{5A02C6CA-FA1A-4963-A811-F996F9DBC133}" dt="2021-06-17T09:05:02.835" v="4489" actId="20577"/>
        <pc:sldMkLst>
          <pc:docMk/>
          <pc:sldMk cId="2941675487" sldId="397"/>
        </pc:sldMkLst>
        <pc:spChg chg="mod">
          <ac:chgData name="ANTIMO IANNUCCI" userId="877e79a6-748f-4082-bdcd-661e13b745c7" providerId="ADAL" clId="{5A02C6CA-FA1A-4963-A811-F996F9DBC133}" dt="2021-06-15T14:19:53.481" v="2720" actId="20577"/>
          <ac:spMkLst>
            <pc:docMk/>
            <pc:sldMk cId="2941675487" sldId="397"/>
            <ac:spMk id="3" creationId="{7044E4CC-26E7-46D9-9121-BE0AD69951FE}"/>
          </ac:spMkLst>
        </pc:spChg>
      </pc:sldChg>
      <pc:sldChg chg="add">
        <pc:chgData name="ANTIMO IANNUCCI" userId="877e79a6-748f-4082-bdcd-661e13b745c7" providerId="ADAL" clId="{5A02C6CA-FA1A-4963-A811-F996F9DBC133}" dt="2021-06-14T10:40:52.865" v="2569" actId="2890"/>
        <pc:sldMkLst>
          <pc:docMk/>
          <pc:sldMk cId="2647287648" sldId="398"/>
        </pc:sldMkLst>
      </pc:sldChg>
      <pc:sldChg chg="addSp delSp modSp mod modNotesTx">
        <pc:chgData name="ANTIMO IANNUCCI" userId="877e79a6-748f-4082-bdcd-661e13b745c7" providerId="ADAL" clId="{5A02C6CA-FA1A-4963-A811-F996F9DBC133}" dt="2021-06-17T09:31:38.312" v="4607" actId="20577"/>
        <pc:sldMkLst>
          <pc:docMk/>
          <pc:sldMk cId="1644273840" sldId="399"/>
        </pc:sldMkLst>
        <pc:spChg chg="mod">
          <ac:chgData name="ANTIMO IANNUCCI" userId="877e79a6-748f-4082-bdcd-661e13b745c7" providerId="ADAL" clId="{5A02C6CA-FA1A-4963-A811-F996F9DBC133}" dt="2021-06-17T09:31:38.312" v="4607" actId="20577"/>
          <ac:spMkLst>
            <pc:docMk/>
            <pc:sldMk cId="1644273840" sldId="399"/>
            <ac:spMk id="3" creationId="{7044E4CC-26E7-46D9-9121-BE0AD69951FE}"/>
          </ac:spMkLst>
        </pc:spChg>
        <pc:picChg chg="add del mod">
          <ac:chgData name="ANTIMO IANNUCCI" userId="877e79a6-748f-4082-bdcd-661e13b745c7" providerId="ADAL" clId="{5A02C6CA-FA1A-4963-A811-F996F9DBC133}" dt="2021-06-15T18:06:41.645" v="2810" actId="21"/>
          <ac:picMkLst>
            <pc:docMk/>
            <pc:sldMk cId="1644273840" sldId="399"/>
            <ac:picMk id="7" creationId="{21A1181C-1711-4BA5-A25D-F3CB51AE07E3}"/>
          </ac:picMkLst>
        </pc:picChg>
      </pc:sldChg>
      <pc:sldChg chg="addSp delSp modSp mod">
        <pc:chgData name="ANTIMO IANNUCCI" userId="877e79a6-748f-4082-bdcd-661e13b745c7" providerId="ADAL" clId="{5A02C6CA-FA1A-4963-A811-F996F9DBC133}" dt="2021-06-15T18:06:48.608" v="2813" actId="1076"/>
        <pc:sldMkLst>
          <pc:docMk/>
          <pc:sldMk cId="3575121992" sldId="400"/>
        </pc:sldMkLst>
        <pc:spChg chg="mod">
          <ac:chgData name="ANTIMO IANNUCCI" userId="877e79a6-748f-4082-bdcd-661e13b745c7" providerId="ADAL" clId="{5A02C6CA-FA1A-4963-A811-F996F9DBC133}" dt="2021-06-15T17:55:10.928" v="2803" actId="20577"/>
          <ac:spMkLst>
            <pc:docMk/>
            <pc:sldMk cId="3575121992" sldId="400"/>
            <ac:spMk id="3" creationId="{202187D0-52AF-45B0-B57B-208541B43224}"/>
          </ac:spMkLst>
        </pc:spChg>
        <pc:picChg chg="add del mod">
          <ac:chgData name="ANTIMO IANNUCCI" userId="877e79a6-748f-4082-bdcd-661e13b745c7" providerId="ADAL" clId="{5A02C6CA-FA1A-4963-A811-F996F9DBC133}" dt="2021-06-15T18:06:44.828" v="2811" actId="478"/>
          <ac:picMkLst>
            <pc:docMk/>
            <pc:sldMk cId="3575121992" sldId="400"/>
            <ac:picMk id="6" creationId="{5188605E-EAB9-49E5-B247-6AEFF9B2E6B9}"/>
          </ac:picMkLst>
        </pc:picChg>
        <pc:picChg chg="add mod">
          <ac:chgData name="ANTIMO IANNUCCI" userId="877e79a6-748f-4082-bdcd-661e13b745c7" providerId="ADAL" clId="{5A02C6CA-FA1A-4963-A811-F996F9DBC133}" dt="2021-06-15T18:06:48.608" v="2813" actId="1076"/>
          <ac:picMkLst>
            <pc:docMk/>
            <pc:sldMk cId="3575121992" sldId="400"/>
            <ac:picMk id="7" creationId="{20BF74B3-092E-47D3-AF88-1DDA35A535EF}"/>
          </ac:picMkLst>
        </pc:picChg>
      </pc:sldChg>
      <pc:sldChg chg="modSp mod">
        <pc:chgData name="ANTIMO IANNUCCI" userId="877e79a6-748f-4082-bdcd-661e13b745c7" providerId="ADAL" clId="{5A02C6CA-FA1A-4963-A811-F996F9DBC133}" dt="2021-06-17T08:14:24.698" v="4082" actId="14100"/>
        <pc:sldMkLst>
          <pc:docMk/>
          <pc:sldMk cId="1608511058" sldId="401"/>
        </pc:sldMkLst>
        <pc:spChg chg="mod">
          <ac:chgData name="ANTIMO IANNUCCI" userId="877e79a6-748f-4082-bdcd-661e13b745c7" providerId="ADAL" clId="{5A02C6CA-FA1A-4963-A811-F996F9DBC133}" dt="2021-06-17T08:14:24.698" v="4082" actId="14100"/>
          <ac:spMkLst>
            <pc:docMk/>
            <pc:sldMk cId="1608511058" sldId="401"/>
            <ac:spMk id="3" creationId="{7EFCD918-AA58-4314-BC8E-4899F74DF90E}"/>
          </ac:spMkLst>
        </pc:spChg>
      </pc:sldChg>
      <pc:sldChg chg="modSp mod">
        <pc:chgData name="ANTIMO IANNUCCI" userId="877e79a6-748f-4082-bdcd-661e13b745c7" providerId="ADAL" clId="{5A02C6CA-FA1A-4963-A811-F996F9DBC133}" dt="2021-06-17T09:23:41.056" v="4492" actId="113"/>
        <pc:sldMkLst>
          <pc:docMk/>
          <pc:sldMk cId="677864927" sldId="402"/>
        </pc:sldMkLst>
        <pc:spChg chg="mod">
          <ac:chgData name="ANTIMO IANNUCCI" userId="877e79a6-748f-4082-bdcd-661e13b745c7" providerId="ADAL" clId="{5A02C6CA-FA1A-4963-A811-F996F9DBC133}" dt="2021-06-17T09:23:41.056" v="4492" actId="113"/>
          <ac:spMkLst>
            <pc:docMk/>
            <pc:sldMk cId="677864927" sldId="402"/>
            <ac:spMk id="3" creationId="{202187D0-52AF-45B0-B57B-208541B43224}"/>
          </ac:spMkLst>
        </pc:spChg>
      </pc:sldChg>
      <pc:sldChg chg="modSp mod">
        <pc:chgData name="ANTIMO IANNUCCI" userId="877e79a6-748f-4082-bdcd-661e13b745c7" providerId="ADAL" clId="{5A02C6CA-FA1A-4963-A811-F996F9DBC133}" dt="2021-06-17T09:23:45.915" v="4493" actId="113"/>
        <pc:sldMkLst>
          <pc:docMk/>
          <pc:sldMk cId="2114381862" sldId="404"/>
        </pc:sldMkLst>
        <pc:spChg chg="mod">
          <ac:chgData name="ANTIMO IANNUCCI" userId="877e79a6-748f-4082-bdcd-661e13b745c7" providerId="ADAL" clId="{5A02C6CA-FA1A-4963-A811-F996F9DBC133}" dt="2021-06-17T09:23:45.915" v="4493" actId="113"/>
          <ac:spMkLst>
            <pc:docMk/>
            <pc:sldMk cId="2114381862" sldId="404"/>
            <ac:spMk id="3" creationId="{202187D0-52AF-45B0-B57B-208541B43224}"/>
          </ac:spMkLst>
        </pc:spChg>
      </pc:sldChg>
      <pc:sldChg chg="modSp modNotesTx">
        <pc:chgData name="ANTIMO IANNUCCI" userId="877e79a6-748f-4082-bdcd-661e13b745c7" providerId="ADAL" clId="{5A02C6CA-FA1A-4963-A811-F996F9DBC133}" dt="2021-06-18T08:35:58.151" v="4900" actId="20577"/>
        <pc:sldMkLst>
          <pc:docMk/>
          <pc:sldMk cId="867051137" sldId="405"/>
        </pc:sldMkLst>
        <pc:spChg chg="mod">
          <ac:chgData name="ANTIMO IANNUCCI" userId="877e79a6-748f-4082-bdcd-661e13b745c7" providerId="ADAL" clId="{5A02C6CA-FA1A-4963-A811-F996F9DBC133}" dt="2021-06-15T17:06:54.567" v="2722" actId="403"/>
          <ac:spMkLst>
            <pc:docMk/>
            <pc:sldMk cId="867051137" sldId="405"/>
            <ac:spMk id="3" creationId="{CE31A4A3-C448-423A-8D87-46250B2C81BA}"/>
          </ac:spMkLst>
        </pc:spChg>
      </pc:sldChg>
      <pc:sldChg chg="modSp">
        <pc:chgData name="ANTIMO IANNUCCI" userId="877e79a6-748f-4082-bdcd-661e13b745c7" providerId="ADAL" clId="{5A02C6CA-FA1A-4963-A811-F996F9DBC133}" dt="2021-06-17T08:01:02.390" v="4076" actId="20577"/>
        <pc:sldMkLst>
          <pc:docMk/>
          <pc:sldMk cId="3161644336" sldId="409"/>
        </pc:sldMkLst>
        <pc:graphicFrameChg chg="mod">
          <ac:chgData name="ANTIMO IANNUCCI" userId="877e79a6-748f-4082-bdcd-661e13b745c7" providerId="ADAL" clId="{5A02C6CA-FA1A-4963-A811-F996F9DBC133}" dt="2021-06-17T08:01:02.390" v="4076" actId="20577"/>
          <ac:graphicFrameMkLst>
            <pc:docMk/>
            <pc:sldMk cId="3161644336" sldId="409"/>
            <ac:graphicFrameMk id="5" creationId="{D0FBC90E-816C-49A9-AE57-6F83C7B01205}"/>
          </ac:graphicFrameMkLst>
        </pc:graphicFrameChg>
      </pc:sldChg>
      <pc:sldChg chg="modSp mod modNotesTx">
        <pc:chgData name="ANTIMO IANNUCCI" userId="877e79a6-748f-4082-bdcd-661e13b745c7" providerId="ADAL" clId="{5A02C6CA-FA1A-4963-A811-F996F9DBC133}" dt="2021-06-19T10:46:17.110" v="4937" actId="20577"/>
        <pc:sldMkLst>
          <pc:docMk/>
          <pc:sldMk cId="1545171503" sldId="411"/>
        </pc:sldMkLst>
        <pc:cxnChg chg="mod">
          <ac:chgData name="ANTIMO IANNUCCI" userId="877e79a6-748f-4082-bdcd-661e13b745c7" providerId="ADAL" clId="{5A02C6CA-FA1A-4963-A811-F996F9DBC133}" dt="2021-06-17T08:01:56.495" v="4079" actId="14100"/>
          <ac:cxnSpMkLst>
            <pc:docMk/>
            <pc:sldMk cId="1545171503" sldId="411"/>
            <ac:cxnSpMk id="10" creationId="{C01FCF35-16EA-4833-BD38-55CB05642B98}"/>
          </ac:cxnSpMkLst>
        </pc:cxnChg>
        <pc:cxnChg chg="mod">
          <ac:chgData name="ANTIMO IANNUCCI" userId="877e79a6-748f-4082-bdcd-661e13b745c7" providerId="ADAL" clId="{5A02C6CA-FA1A-4963-A811-F996F9DBC133}" dt="2021-06-17T08:02:02.777" v="4080" actId="14100"/>
          <ac:cxnSpMkLst>
            <pc:docMk/>
            <pc:sldMk cId="1545171503" sldId="411"/>
            <ac:cxnSpMk id="19" creationId="{05B05BDB-C6FB-4397-BFC7-A3B728F73576}"/>
          </ac:cxnSpMkLst>
        </pc:cxnChg>
      </pc:sldChg>
      <pc:sldChg chg="addSp delSp modSp del mod modShow">
        <pc:chgData name="ANTIMO IANNUCCI" userId="877e79a6-748f-4082-bdcd-661e13b745c7" providerId="ADAL" clId="{5A02C6CA-FA1A-4963-A811-F996F9DBC133}" dt="2021-06-18T08:52:03.560" v="4903" actId="2696"/>
        <pc:sldMkLst>
          <pc:docMk/>
          <pc:sldMk cId="3409124260" sldId="417"/>
        </pc:sldMkLst>
        <pc:picChg chg="add mod">
          <ac:chgData name="ANTIMO IANNUCCI" userId="877e79a6-748f-4082-bdcd-661e13b745c7" providerId="ADAL" clId="{5A02C6CA-FA1A-4963-A811-F996F9DBC133}" dt="2021-06-16T08:29:42.347" v="2873" actId="1076"/>
          <ac:picMkLst>
            <pc:docMk/>
            <pc:sldMk cId="3409124260" sldId="417"/>
            <ac:picMk id="3" creationId="{1AD84435-4A67-49BD-AD91-3BA0F8522585}"/>
          </ac:picMkLst>
        </pc:picChg>
        <pc:picChg chg="add del mod">
          <ac:chgData name="ANTIMO IANNUCCI" userId="877e79a6-748f-4082-bdcd-661e13b745c7" providerId="ADAL" clId="{5A02C6CA-FA1A-4963-A811-F996F9DBC133}" dt="2021-06-16T08:30:58.581" v="2876" actId="478"/>
          <ac:picMkLst>
            <pc:docMk/>
            <pc:sldMk cId="3409124260" sldId="417"/>
            <ac:picMk id="5" creationId="{E95B64FF-0D7B-4E66-9E3D-372C9EFD4357}"/>
          </ac:picMkLst>
        </pc:picChg>
      </pc:sldChg>
      <pc:sldChg chg="addSp delSp modSp add mod">
        <pc:chgData name="ANTIMO IANNUCCI" userId="877e79a6-748f-4082-bdcd-661e13b745c7" providerId="ADAL" clId="{5A02C6CA-FA1A-4963-A811-F996F9DBC133}" dt="2021-06-16T08:31:58.454" v="2885" actId="1076"/>
        <pc:sldMkLst>
          <pc:docMk/>
          <pc:sldMk cId="746147861" sldId="419"/>
        </pc:sldMkLst>
        <pc:spChg chg="add del">
          <ac:chgData name="ANTIMO IANNUCCI" userId="877e79a6-748f-4082-bdcd-661e13b745c7" providerId="ADAL" clId="{5A02C6CA-FA1A-4963-A811-F996F9DBC133}" dt="2021-06-16T08:31:09.159" v="2881" actId="478"/>
          <ac:spMkLst>
            <pc:docMk/>
            <pc:sldMk cId="746147861" sldId="419"/>
            <ac:spMk id="115" creationId="{00000000-0000-0000-0000-000000000000}"/>
          </ac:spMkLst>
        </pc:spChg>
        <pc:picChg chg="del">
          <ac:chgData name="ANTIMO IANNUCCI" userId="877e79a6-748f-4082-bdcd-661e13b745c7" providerId="ADAL" clId="{5A02C6CA-FA1A-4963-A811-F996F9DBC133}" dt="2021-06-16T08:31:01.676" v="2877" actId="478"/>
          <ac:picMkLst>
            <pc:docMk/>
            <pc:sldMk cId="746147861" sldId="419"/>
            <ac:picMk id="3" creationId="{1AD84435-4A67-49BD-AD91-3BA0F8522585}"/>
          </ac:picMkLst>
        </pc:picChg>
        <pc:picChg chg="mod">
          <ac:chgData name="ANTIMO IANNUCCI" userId="877e79a6-748f-4082-bdcd-661e13b745c7" providerId="ADAL" clId="{5A02C6CA-FA1A-4963-A811-F996F9DBC133}" dt="2021-06-16T08:31:58.454" v="2885" actId="1076"/>
          <ac:picMkLst>
            <pc:docMk/>
            <pc:sldMk cId="746147861" sldId="419"/>
            <ac:picMk id="5" creationId="{E95B64FF-0D7B-4E66-9E3D-372C9EFD4357}"/>
          </ac:picMkLst>
        </pc:picChg>
      </pc:sldChg>
      <pc:sldChg chg="add del modAnim">
        <pc:chgData name="ANTIMO IANNUCCI" userId="877e79a6-748f-4082-bdcd-661e13b745c7" providerId="ADAL" clId="{5A02C6CA-FA1A-4963-A811-F996F9DBC133}" dt="2021-06-16T08:42:17.905" v="2916" actId="2696"/>
        <pc:sldMkLst>
          <pc:docMk/>
          <pc:sldMk cId="1768702670" sldId="420"/>
        </pc:sldMkLst>
      </pc:sldChg>
      <pc:sldChg chg="modSp mod">
        <pc:chgData name="ANTIMO IANNUCCI" userId="877e79a6-748f-4082-bdcd-661e13b745c7" providerId="ADAL" clId="{5A02C6CA-FA1A-4963-A811-F996F9DBC133}" dt="2021-06-16T10:48:06.507" v="3897" actId="20577"/>
        <pc:sldMkLst>
          <pc:docMk/>
          <pc:sldMk cId="1942920099" sldId="423"/>
        </pc:sldMkLst>
        <pc:spChg chg="mod">
          <ac:chgData name="ANTIMO IANNUCCI" userId="877e79a6-748f-4082-bdcd-661e13b745c7" providerId="ADAL" clId="{5A02C6CA-FA1A-4963-A811-F996F9DBC133}" dt="2021-06-16T10:48:06.507" v="3897" actId="20577"/>
          <ac:spMkLst>
            <pc:docMk/>
            <pc:sldMk cId="1942920099" sldId="423"/>
            <ac:spMk id="3" creationId="{7EFCD918-AA58-4314-BC8E-4899F74DF90E}"/>
          </ac:spMkLst>
        </pc:spChg>
      </pc:sldChg>
      <pc:sldChg chg="modNotesTx">
        <pc:chgData name="ANTIMO IANNUCCI" userId="877e79a6-748f-4082-bdcd-661e13b745c7" providerId="ADAL" clId="{5A02C6CA-FA1A-4963-A811-F996F9DBC133}" dt="2021-06-17T08:00:41.104" v="4072" actId="20577"/>
        <pc:sldMkLst>
          <pc:docMk/>
          <pc:sldMk cId="2647044178" sldId="424"/>
        </pc:sldMkLst>
      </pc:sldChg>
      <pc:sldChg chg="modNotesTx">
        <pc:chgData name="ANTIMO IANNUCCI" userId="877e79a6-748f-4082-bdcd-661e13b745c7" providerId="ADAL" clId="{5A02C6CA-FA1A-4963-A811-F996F9DBC133}" dt="2021-06-19T10:48:28.232" v="5114" actId="20577"/>
        <pc:sldMkLst>
          <pc:docMk/>
          <pc:sldMk cId="4270534290" sldId="425"/>
        </pc:sldMkLst>
      </pc:sldChg>
      <pc:sldChg chg="modNotesTx">
        <pc:chgData name="ANTIMO IANNUCCI" userId="877e79a6-748f-4082-bdcd-661e13b745c7" providerId="ADAL" clId="{5A02C6CA-FA1A-4963-A811-F996F9DBC133}" dt="2021-06-19T10:49:46.186" v="5300" actId="20577"/>
        <pc:sldMkLst>
          <pc:docMk/>
          <pc:sldMk cId="1568497432" sldId="426"/>
        </pc:sldMkLst>
      </pc:sldChg>
      <pc:sldChg chg="modSp del mod modNotesTx">
        <pc:chgData name="ANTIMO IANNUCCI" userId="877e79a6-748f-4082-bdcd-661e13b745c7" providerId="ADAL" clId="{5A02C6CA-FA1A-4963-A811-F996F9DBC133}" dt="2021-06-21T10:07:28.082" v="5589" actId="2696"/>
        <pc:sldMkLst>
          <pc:docMk/>
          <pc:sldMk cId="1698738374" sldId="428"/>
        </pc:sldMkLst>
        <pc:graphicFrameChg chg="modGraphic">
          <ac:chgData name="ANTIMO IANNUCCI" userId="877e79a6-748f-4082-bdcd-661e13b745c7" providerId="ADAL" clId="{5A02C6CA-FA1A-4963-A811-F996F9DBC133}" dt="2021-06-20T13:43:52.900" v="5579" actId="2162"/>
          <ac:graphicFrameMkLst>
            <pc:docMk/>
            <pc:sldMk cId="1698738374" sldId="428"/>
            <ac:graphicFrameMk id="7" creationId="{C1CA9051-72BA-4A34-BA9B-18C78CA2D0CE}"/>
          </ac:graphicFrameMkLst>
        </pc:graphicFrameChg>
      </pc:sldChg>
      <pc:sldChg chg="del">
        <pc:chgData name="ANTIMO IANNUCCI" userId="877e79a6-748f-4082-bdcd-661e13b745c7" providerId="ADAL" clId="{5A02C6CA-FA1A-4963-A811-F996F9DBC133}" dt="2021-06-18T09:03:19.367" v="4904" actId="2696"/>
        <pc:sldMkLst>
          <pc:docMk/>
          <pc:sldMk cId="403659927" sldId="431"/>
        </pc:sldMkLst>
      </pc:sldChg>
      <pc:sldChg chg="addSp delSp modSp mod">
        <pc:chgData name="ANTIMO IANNUCCI" userId="877e79a6-748f-4082-bdcd-661e13b745c7" providerId="ADAL" clId="{5A02C6CA-FA1A-4963-A811-F996F9DBC133}" dt="2021-06-18T07:47:35.247" v="4732" actId="20577"/>
        <pc:sldMkLst>
          <pc:docMk/>
          <pc:sldMk cId="2827475763" sldId="432"/>
        </pc:sldMkLst>
        <pc:spChg chg="mod">
          <ac:chgData name="ANTIMO IANNUCCI" userId="877e79a6-748f-4082-bdcd-661e13b745c7" providerId="ADAL" clId="{5A02C6CA-FA1A-4963-A811-F996F9DBC133}" dt="2021-06-18T07:47:35.247" v="4732" actId="20577"/>
          <ac:spMkLst>
            <pc:docMk/>
            <pc:sldMk cId="2827475763" sldId="432"/>
            <ac:spMk id="3" creationId="{4DCF4C49-FD6E-4C7B-B400-738CA6331744}"/>
          </ac:spMkLst>
        </pc:spChg>
        <pc:graphicFrameChg chg="mod">
          <ac:chgData name="ANTIMO IANNUCCI" userId="877e79a6-748f-4082-bdcd-661e13b745c7" providerId="ADAL" clId="{5A02C6CA-FA1A-4963-A811-F996F9DBC133}" dt="2021-06-18T07:45:56.539" v="4726" actId="18653"/>
          <ac:graphicFrameMkLst>
            <pc:docMk/>
            <pc:sldMk cId="2827475763" sldId="432"/>
            <ac:graphicFrameMk id="25" creationId="{6AACBF12-61A0-4B1F-8047-7AEEB02BDF64}"/>
          </ac:graphicFrameMkLst>
        </pc:graphicFrameChg>
        <pc:picChg chg="add mod">
          <ac:chgData name="ANTIMO IANNUCCI" userId="877e79a6-748f-4082-bdcd-661e13b745c7" providerId="ADAL" clId="{5A02C6CA-FA1A-4963-A811-F996F9DBC133}" dt="2021-06-18T07:47:06.008" v="4730" actId="1076"/>
          <ac:picMkLst>
            <pc:docMk/>
            <pc:sldMk cId="2827475763" sldId="432"/>
            <ac:picMk id="10" creationId="{AF66D1CA-2C0F-43C1-9E11-32C3290CC4F4}"/>
          </ac:picMkLst>
        </pc:picChg>
        <pc:picChg chg="mod">
          <ac:chgData name="ANTIMO IANNUCCI" userId="877e79a6-748f-4082-bdcd-661e13b745c7" providerId="ADAL" clId="{5A02C6CA-FA1A-4963-A811-F996F9DBC133}" dt="2021-06-18T07:47:00.398" v="4728" actId="1076"/>
          <ac:picMkLst>
            <pc:docMk/>
            <pc:sldMk cId="2827475763" sldId="432"/>
            <ac:picMk id="27" creationId="{8C296AB8-4A11-4036-A315-33153200B06A}"/>
          </ac:picMkLst>
        </pc:picChg>
        <pc:picChg chg="del">
          <ac:chgData name="ANTIMO IANNUCCI" userId="877e79a6-748f-4082-bdcd-661e13b745c7" providerId="ADAL" clId="{5A02C6CA-FA1A-4963-A811-F996F9DBC133}" dt="2021-06-18T07:46:53.643" v="4727" actId="478"/>
          <ac:picMkLst>
            <pc:docMk/>
            <pc:sldMk cId="2827475763" sldId="432"/>
            <ac:picMk id="30" creationId="{7825542E-A9AE-4910-B49A-ADDC13072BB4}"/>
          </ac:picMkLst>
        </pc:picChg>
      </pc:sldChg>
      <pc:sldChg chg="modSp mod">
        <pc:chgData name="ANTIMO IANNUCCI" userId="877e79a6-748f-4082-bdcd-661e13b745c7" providerId="ADAL" clId="{5A02C6CA-FA1A-4963-A811-F996F9DBC133}" dt="2021-06-21T10:07:11.139" v="5588" actId="20577"/>
        <pc:sldMkLst>
          <pc:docMk/>
          <pc:sldMk cId="3762909345" sldId="442"/>
        </pc:sldMkLst>
        <pc:graphicFrameChg chg="modGraphic">
          <ac:chgData name="ANTIMO IANNUCCI" userId="877e79a6-748f-4082-bdcd-661e13b745c7" providerId="ADAL" clId="{5A02C6CA-FA1A-4963-A811-F996F9DBC133}" dt="2021-06-21T10:07:11.139" v="5588" actId="20577"/>
          <ac:graphicFrameMkLst>
            <pc:docMk/>
            <pc:sldMk cId="3762909345" sldId="442"/>
            <ac:graphicFrameMk id="7" creationId="{C1CA9051-72BA-4A34-BA9B-18C78CA2D0CE}"/>
          </ac:graphicFrameMkLst>
        </pc:graphicFrameChg>
      </pc:sldChg>
      <pc:sldChg chg="modSp mod">
        <pc:chgData name="ANTIMO IANNUCCI" userId="877e79a6-748f-4082-bdcd-661e13b745c7" providerId="ADAL" clId="{5A02C6CA-FA1A-4963-A811-F996F9DBC133}" dt="2021-06-21T10:13:32.230" v="5612" actId="20577"/>
        <pc:sldMkLst>
          <pc:docMk/>
          <pc:sldMk cId="2693619437" sldId="443"/>
        </pc:sldMkLst>
        <pc:graphicFrameChg chg="mod modGraphic">
          <ac:chgData name="ANTIMO IANNUCCI" userId="877e79a6-748f-4082-bdcd-661e13b745c7" providerId="ADAL" clId="{5A02C6CA-FA1A-4963-A811-F996F9DBC133}" dt="2021-06-21T10:13:32.230" v="5612" actId="20577"/>
          <ac:graphicFrameMkLst>
            <pc:docMk/>
            <pc:sldMk cId="2693619437" sldId="443"/>
            <ac:graphicFrameMk id="7" creationId="{D11055CB-CF2F-4F51-8A9B-701FE30ACCBE}"/>
          </ac:graphicFrameMkLst>
        </pc:graphicFrameChg>
      </pc:sldChg>
    </pc:docChg>
  </pc:docChgLst>
  <pc:docChgLst>
    <pc:chgData name="FABIO D'ANDREA" userId="3a7f0460-d6ea-4c7a-a2b3-309169477825" providerId="ADAL" clId="{041F581D-4E3B-4BD4-8ADF-7CDF015E3742}"/>
    <pc:docChg chg="undo redo custSel addSld delSld modSld sldOrd">
      <pc:chgData name="FABIO D'ANDREA" userId="3a7f0460-d6ea-4c7a-a2b3-309169477825" providerId="ADAL" clId="{041F581D-4E3B-4BD4-8ADF-7CDF015E3742}" dt="2021-06-21T10:50:55.728" v="24448" actId="1076"/>
      <pc:docMkLst>
        <pc:docMk/>
      </pc:docMkLst>
      <pc:sldChg chg="ord">
        <pc:chgData name="FABIO D'ANDREA" userId="3a7f0460-d6ea-4c7a-a2b3-309169477825" providerId="ADAL" clId="{041F581D-4E3B-4BD4-8ADF-7CDF015E3742}" dt="2021-06-09T10:28:22.626" v="3875"/>
        <pc:sldMkLst>
          <pc:docMk/>
          <pc:sldMk cId="0" sldId="256"/>
        </pc:sldMkLst>
      </pc:sldChg>
      <pc:sldChg chg="modSp mod">
        <pc:chgData name="FABIO D'ANDREA" userId="3a7f0460-d6ea-4c7a-a2b3-309169477825" providerId="ADAL" clId="{041F581D-4E3B-4BD4-8ADF-7CDF015E3742}" dt="2021-06-08T17:19:49.745" v="36" actId="207"/>
        <pc:sldMkLst>
          <pc:docMk/>
          <pc:sldMk cId="0" sldId="257"/>
        </pc:sldMkLst>
        <pc:spChg chg="mod">
          <ac:chgData name="FABIO D'ANDREA" userId="3a7f0460-d6ea-4c7a-a2b3-309169477825" providerId="ADAL" clId="{041F581D-4E3B-4BD4-8ADF-7CDF015E3742}" dt="2021-06-08T17:19:49.745" v="36" actId="207"/>
          <ac:spMkLst>
            <pc:docMk/>
            <pc:sldMk cId="0" sldId="257"/>
            <ac:spMk id="77" creationId="{00000000-0000-0000-0000-000000000000}"/>
          </ac:spMkLst>
        </pc:spChg>
      </pc:sldChg>
      <pc:sldChg chg="ord">
        <pc:chgData name="FABIO D'ANDREA" userId="3a7f0460-d6ea-4c7a-a2b3-309169477825" providerId="ADAL" clId="{041F581D-4E3B-4BD4-8ADF-7CDF015E3742}" dt="2021-06-09T10:17:32.607" v="3480"/>
        <pc:sldMkLst>
          <pc:docMk/>
          <pc:sldMk cId="0" sldId="258"/>
        </pc:sldMkLst>
      </pc:sldChg>
      <pc:sldChg chg="addSp delSp modSp mod ord modShow">
        <pc:chgData name="FABIO D'ANDREA" userId="3a7f0460-d6ea-4c7a-a2b3-309169477825" providerId="ADAL" clId="{041F581D-4E3B-4BD4-8ADF-7CDF015E3742}" dt="2021-06-18T07:09:28.807" v="21377" actId="729"/>
        <pc:sldMkLst>
          <pc:docMk/>
          <pc:sldMk cId="0" sldId="262"/>
        </pc:sldMkLst>
        <pc:spChg chg="mod">
          <ac:chgData name="FABIO D'ANDREA" userId="3a7f0460-d6ea-4c7a-a2b3-309169477825" providerId="ADAL" clId="{041F581D-4E3B-4BD4-8ADF-7CDF015E3742}" dt="2021-06-16T08:01:54.300" v="17825"/>
          <ac:spMkLst>
            <pc:docMk/>
            <pc:sldMk cId="0" sldId="262"/>
            <ac:spMk id="12" creationId="{6B908E52-8AF6-49C3-B243-380F6CCFF678}"/>
          </ac:spMkLst>
        </pc:spChg>
        <pc:spChg chg="mod">
          <ac:chgData name="FABIO D'ANDREA" userId="3a7f0460-d6ea-4c7a-a2b3-309169477825" providerId="ADAL" clId="{041F581D-4E3B-4BD4-8ADF-7CDF015E3742}" dt="2021-06-16T08:01:54.300" v="17825"/>
          <ac:spMkLst>
            <pc:docMk/>
            <pc:sldMk cId="0" sldId="262"/>
            <ac:spMk id="13" creationId="{AB644CF2-A55F-4DDD-AA01-F06BF8871B12}"/>
          </ac:spMkLst>
        </pc:spChg>
        <pc:spChg chg="mod">
          <ac:chgData name="FABIO D'ANDREA" userId="3a7f0460-d6ea-4c7a-a2b3-309169477825" providerId="ADAL" clId="{041F581D-4E3B-4BD4-8ADF-7CDF015E3742}" dt="2021-06-16T08:01:54.300" v="17825"/>
          <ac:spMkLst>
            <pc:docMk/>
            <pc:sldMk cId="0" sldId="262"/>
            <ac:spMk id="14" creationId="{BAF9C051-094F-4E10-AE0B-808FD1C8AD68}"/>
          </ac:spMkLst>
        </pc:spChg>
        <pc:spChg chg="mod">
          <ac:chgData name="FABIO D'ANDREA" userId="3a7f0460-d6ea-4c7a-a2b3-309169477825" providerId="ADAL" clId="{041F581D-4E3B-4BD4-8ADF-7CDF015E3742}" dt="2021-06-16T08:01:54.300" v="17825"/>
          <ac:spMkLst>
            <pc:docMk/>
            <pc:sldMk cId="0" sldId="262"/>
            <ac:spMk id="15" creationId="{EEB0C6EE-FE0C-4256-A8A4-DF301D9D72F1}"/>
          </ac:spMkLst>
        </pc:spChg>
        <pc:spChg chg="mod">
          <ac:chgData name="FABIO D'ANDREA" userId="3a7f0460-d6ea-4c7a-a2b3-309169477825" providerId="ADAL" clId="{041F581D-4E3B-4BD4-8ADF-7CDF015E3742}" dt="2021-06-16T08:01:54.300" v="17825"/>
          <ac:spMkLst>
            <pc:docMk/>
            <pc:sldMk cId="0" sldId="262"/>
            <ac:spMk id="16" creationId="{754CBED0-4893-4CD1-8438-1BED7AFF3923}"/>
          </ac:spMkLst>
        </pc:spChg>
        <pc:spChg chg="mod">
          <ac:chgData name="FABIO D'ANDREA" userId="3a7f0460-d6ea-4c7a-a2b3-309169477825" providerId="ADAL" clId="{041F581D-4E3B-4BD4-8ADF-7CDF015E3742}" dt="2021-06-16T08:03:40.553" v="17852" actId="1582"/>
          <ac:spMkLst>
            <pc:docMk/>
            <pc:sldMk cId="0" sldId="262"/>
            <ac:spMk id="18" creationId="{C2741A9B-7B81-482A-BD7E-6467C12A8C85}"/>
          </ac:spMkLst>
        </pc:spChg>
        <pc:spChg chg="mod">
          <ac:chgData name="FABIO D'ANDREA" userId="3a7f0460-d6ea-4c7a-a2b3-309169477825" providerId="ADAL" clId="{041F581D-4E3B-4BD4-8ADF-7CDF015E3742}" dt="2021-06-16T08:03:40.553" v="17852" actId="1582"/>
          <ac:spMkLst>
            <pc:docMk/>
            <pc:sldMk cId="0" sldId="262"/>
            <ac:spMk id="19" creationId="{6F4712E4-30A8-4B8A-A284-B1871F51D962}"/>
          </ac:spMkLst>
        </pc:spChg>
        <pc:spChg chg="mod">
          <ac:chgData name="FABIO D'ANDREA" userId="3a7f0460-d6ea-4c7a-a2b3-309169477825" providerId="ADAL" clId="{041F581D-4E3B-4BD4-8ADF-7CDF015E3742}" dt="2021-06-16T08:03:40.553" v="17852" actId="1582"/>
          <ac:spMkLst>
            <pc:docMk/>
            <pc:sldMk cId="0" sldId="262"/>
            <ac:spMk id="20" creationId="{94DAF99B-07E7-45E3-BBE2-E08971A521A8}"/>
          </ac:spMkLst>
        </pc:spChg>
        <pc:spChg chg="mod">
          <ac:chgData name="FABIO D'ANDREA" userId="3a7f0460-d6ea-4c7a-a2b3-309169477825" providerId="ADAL" clId="{041F581D-4E3B-4BD4-8ADF-7CDF015E3742}" dt="2021-06-16T08:03:40.553" v="17852" actId="1582"/>
          <ac:spMkLst>
            <pc:docMk/>
            <pc:sldMk cId="0" sldId="262"/>
            <ac:spMk id="21" creationId="{B2585D74-31C9-4F89-A114-968899993489}"/>
          </ac:spMkLst>
        </pc:spChg>
        <pc:spChg chg="mod">
          <ac:chgData name="FABIO D'ANDREA" userId="3a7f0460-d6ea-4c7a-a2b3-309169477825" providerId="ADAL" clId="{041F581D-4E3B-4BD4-8ADF-7CDF015E3742}" dt="2021-06-16T08:03:40.553" v="17852" actId="1582"/>
          <ac:spMkLst>
            <pc:docMk/>
            <pc:sldMk cId="0" sldId="262"/>
            <ac:spMk id="22" creationId="{BBBC46ED-0853-4BDD-9CBF-7C1953E5B8DF}"/>
          </ac:spMkLst>
        </pc:spChg>
        <pc:spChg chg="add del mod">
          <ac:chgData name="FABIO D'ANDREA" userId="3a7f0460-d6ea-4c7a-a2b3-309169477825" providerId="ADAL" clId="{041F581D-4E3B-4BD4-8ADF-7CDF015E3742}" dt="2021-06-16T08:03:01.937" v="17850" actId="1076"/>
          <ac:spMkLst>
            <pc:docMk/>
            <pc:sldMk cId="0" sldId="262"/>
            <ac:spMk id="115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6T08:00:17.248" v="17766" actId="20577"/>
          <ac:spMkLst>
            <pc:docMk/>
            <pc:sldMk cId="0" sldId="262"/>
            <ac:spMk id="116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6T08:00:54.638" v="17813" actId="20577"/>
          <ac:spMkLst>
            <pc:docMk/>
            <pc:sldMk cId="0" sldId="262"/>
            <ac:spMk id="117" creationId="{00000000-0000-0000-0000-000000000000}"/>
          </ac:spMkLst>
        </pc:spChg>
        <pc:grpChg chg="add del mod">
          <ac:chgData name="FABIO D'ANDREA" userId="3a7f0460-d6ea-4c7a-a2b3-309169477825" providerId="ADAL" clId="{041F581D-4E3B-4BD4-8ADF-7CDF015E3742}" dt="2021-06-16T08:01:59.704" v="17828" actId="21"/>
          <ac:grpSpMkLst>
            <pc:docMk/>
            <pc:sldMk cId="0" sldId="262"/>
            <ac:grpSpMk id="11" creationId="{94EC84A4-CF0A-4E2F-937C-A5539128C955}"/>
          </ac:grpSpMkLst>
        </pc:grpChg>
        <pc:grpChg chg="add mod">
          <ac:chgData name="FABIO D'ANDREA" userId="3a7f0460-d6ea-4c7a-a2b3-309169477825" providerId="ADAL" clId="{041F581D-4E3B-4BD4-8ADF-7CDF015E3742}" dt="2021-06-16T08:03:06.786" v="17851" actId="1076"/>
          <ac:grpSpMkLst>
            <pc:docMk/>
            <pc:sldMk cId="0" sldId="262"/>
            <ac:grpSpMk id="17" creationId="{14492B8F-EC07-4A2B-B3D1-9E7D47AEE19F}"/>
          </ac:grpSpMkLst>
        </pc:grpChg>
        <pc:grpChg chg="del mod">
          <ac:chgData name="FABIO D'ANDREA" userId="3a7f0460-d6ea-4c7a-a2b3-309169477825" providerId="ADAL" clId="{041F581D-4E3B-4BD4-8ADF-7CDF015E3742}" dt="2021-06-16T08:03:42.789" v="17853" actId="478"/>
          <ac:grpSpMkLst>
            <pc:docMk/>
            <pc:sldMk cId="0" sldId="262"/>
            <ac:grpSpMk id="118" creationId="{00000000-0000-0000-0000-000000000000}"/>
          </ac:grpSpMkLst>
        </pc:grpChg>
      </pc:sldChg>
      <pc:sldChg chg="new del ord">
        <pc:chgData name="FABIO D'ANDREA" userId="3a7f0460-d6ea-4c7a-a2b3-309169477825" providerId="ADAL" clId="{041F581D-4E3B-4BD4-8ADF-7CDF015E3742}" dt="2021-06-08T17:16:08.442" v="3" actId="47"/>
        <pc:sldMkLst>
          <pc:docMk/>
          <pc:sldMk cId="1911490940" sldId="295"/>
        </pc:sldMkLst>
      </pc:sldChg>
      <pc:sldChg chg="addSp modSp new mod ord">
        <pc:chgData name="FABIO D'ANDREA" userId="3a7f0460-d6ea-4c7a-a2b3-309169477825" providerId="ADAL" clId="{041F581D-4E3B-4BD4-8ADF-7CDF015E3742}" dt="2021-06-11T17:31:00.389" v="8516" actId="1076"/>
        <pc:sldMkLst>
          <pc:docMk/>
          <pc:sldMk cId="2111927046" sldId="295"/>
        </pc:sldMkLst>
        <pc:spChg chg="mod">
          <ac:chgData name="FABIO D'ANDREA" userId="3a7f0460-d6ea-4c7a-a2b3-309169477825" providerId="ADAL" clId="{041F581D-4E3B-4BD4-8ADF-7CDF015E3742}" dt="2021-06-08T17:19:02.249" v="15" actId="14100"/>
          <ac:spMkLst>
            <pc:docMk/>
            <pc:sldMk cId="2111927046" sldId="295"/>
            <ac:spMk id="2" creationId="{5A61F2FC-B112-4D2D-9729-3A95734C3C14}"/>
          </ac:spMkLst>
        </pc:spChg>
        <pc:spChg chg="add mod">
          <ac:chgData name="FABIO D'ANDREA" userId="3a7f0460-d6ea-4c7a-a2b3-309169477825" providerId="ADAL" clId="{041F581D-4E3B-4BD4-8ADF-7CDF015E3742}" dt="2021-06-09T10:15:22.700" v="3460" actId="113"/>
          <ac:spMkLst>
            <pc:docMk/>
            <pc:sldMk cId="2111927046" sldId="295"/>
            <ac:spMk id="3" creationId="{82800557-D67E-47EA-B84E-E0004C71B5B2}"/>
          </ac:spMkLst>
        </pc:spChg>
        <pc:spChg chg="add mod">
          <ac:chgData name="FABIO D'ANDREA" userId="3a7f0460-d6ea-4c7a-a2b3-309169477825" providerId="ADAL" clId="{041F581D-4E3B-4BD4-8ADF-7CDF015E3742}" dt="2021-06-11T17:31:00.389" v="8516" actId="1076"/>
          <ac:spMkLst>
            <pc:docMk/>
            <pc:sldMk cId="2111927046" sldId="295"/>
            <ac:spMk id="4" creationId="{740E2F68-C5AF-4815-8ECE-BAA2EA932C92}"/>
          </ac:spMkLst>
        </pc:spChg>
      </pc:sldChg>
      <pc:sldChg chg="addSp delSp modSp new add del mod">
        <pc:chgData name="FABIO D'ANDREA" userId="3a7f0460-d6ea-4c7a-a2b3-309169477825" providerId="ADAL" clId="{041F581D-4E3B-4BD4-8ADF-7CDF015E3742}" dt="2021-06-08T17:42:57.917" v="419" actId="13782"/>
        <pc:sldMkLst>
          <pc:docMk/>
          <pc:sldMk cId="3729986345" sldId="296"/>
        </pc:sldMkLst>
        <pc:spChg chg="mod">
          <ac:chgData name="FABIO D'ANDREA" userId="3a7f0460-d6ea-4c7a-a2b3-309169477825" providerId="ADAL" clId="{041F581D-4E3B-4BD4-8ADF-7CDF015E3742}" dt="2021-06-08T17:34:50.887" v="384" actId="20577"/>
          <ac:spMkLst>
            <pc:docMk/>
            <pc:sldMk cId="3729986345" sldId="296"/>
            <ac:spMk id="2" creationId="{AEFE545C-9AD3-47AB-9709-A452E32EA64C}"/>
          </ac:spMkLst>
        </pc:spChg>
        <pc:graphicFrameChg chg="add del modGraphic">
          <ac:chgData name="FABIO D'ANDREA" userId="3a7f0460-d6ea-4c7a-a2b3-309169477825" providerId="ADAL" clId="{041F581D-4E3B-4BD4-8ADF-7CDF015E3742}" dt="2021-06-08T17:38:38.178" v="401" actId="478"/>
          <ac:graphicFrameMkLst>
            <pc:docMk/>
            <pc:sldMk cId="3729986345" sldId="296"/>
            <ac:graphicFrameMk id="8" creationId="{D04569AC-B186-43CD-BCA7-78A8C27007D3}"/>
          </ac:graphicFrameMkLst>
        </pc:graphicFrameChg>
        <pc:graphicFrameChg chg="add mod modGraphic">
          <ac:chgData name="FABIO D'ANDREA" userId="3a7f0460-d6ea-4c7a-a2b3-309169477825" providerId="ADAL" clId="{041F581D-4E3B-4BD4-8ADF-7CDF015E3742}" dt="2021-06-08T17:42:57.917" v="419" actId="13782"/>
          <ac:graphicFrameMkLst>
            <pc:docMk/>
            <pc:sldMk cId="3729986345" sldId="296"/>
            <ac:graphicFrameMk id="13" creationId="{F037DC02-FA3E-4377-A4A7-D5EF894DE068}"/>
          </ac:graphicFrameMkLst>
        </pc:graphicFrameChg>
        <pc:picChg chg="add del mod">
          <ac:chgData name="FABIO D'ANDREA" userId="3a7f0460-d6ea-4c7a-a2b3-309169477825" providerId="ADAL" clId="{041F581D-4E3B-4BD4-8ADF-7CDF015E3742}" dt="2021-06-08T17:40:29.709" v="414" actId="21"/>
          <ac:picMkLst>
            <pc:docMk/>
            <pc:sldMk cId="3729986345" sldId="296"/>
            <ac:picMk id="11" creationId="{8CEB9989-E018-48F6-8320-0D580BC0C588}"/>
          </ac:picMkLst>
        </pc:picChg>
        <pc:picChg chg="del mod">
          <ac:chgData name="FABIO D'ANDREA" userId="3a7f0460-d6ea-4c7a-a2b3-309169477825" providerId="ADAL" clId="{041F581D-4E3B-4BD4-8ADF-7CDF015E3742}" dt="2021-06-08T17:40:05.250" v="409" actId="21"/>
          <ac:picMkLst>
            <pc:docMk/>
            <pc:sldMk cId="3729986345" sldId="296"/>
            <ac:picMk id="12" creationId="{C953C19A-1F04-4FEF-8407-2B31F0DBBAA5}"/>
          </ac:picMkLst>
        </pc:picChg>
      </pc:sldChg>
      <pc:sldChg chg="new del">
        <pc:chgData name="FABIO D'ANDREA" userId="3a7f0460-d6ea-4c7a-a2b3-309169477825" providerId="ADAL" clId="{041F581D-4E3B-4BD4-8ADF-7CDF015E3742}" dt="2021-06-08T17:16:40.772" v="10" actId="47"/>
        <pc:sldMkLst>
          <pc:docMk/>
          <pc:sldMk cId="3766156132" sldId="297"/>
        </pc:sldMkLst>
      </pc:sldChg>
      <pc:sldChg chg="new">
        <pc:chgData name="FABIO D'ANDREA" userId="3a7f0460-d6ea-4c7a-a2b3-309169477825" providerId="ADAL" clId="{041F581D-4E3B-4BD4-8ADF-7CDF015E3742}" dt="2021-06-08T17:16:38.918" v="9" actId="680"/>
        <pc:sldMkLst>
          <pc:docMk/>
          <pc:sldMk cId="1533309271" sldId="298"/>
        </pc:sldMkLst>
      </pc:sldChg>
      <pc:sldChg chg="new del">
        <pc:chgData name="FABIO D'ANDREA" userId="3a7f0460-d6ea-4c7a-a2b3-309169477825" providerId="ADAL" clId="{041F581D-4E3B-4BD4-8ADF-7CDF015E3742}" dt="2021-06-08T17:23:30.978" v="143" actId="47"/>
        <pc:sldMkLst>
          <pc:docMk/>
          <pc:sldMk cId="2285954570" sldId="299"/>
        </pc:sldMkLst>
      </pc:sldChg>
      <pc:sldChg chg="addSp delSp modSp new mod">
        <pc:chgData name="FABIO D'ANDREA" userId="3a7f0460-d6ea-4c7a-a2b3-309169477825" providerId="ADAL" clId="{041F581D-4E3B-4BD4-8ADF-7CDF015E3742}" dt="2021-06-18T08:15:05.026" v="21871" actId="18653"/>
        <pc:sldMkLst>
          <pc:docMk/>
          <pc:sldMk cId="4068156820" sldId="300"/>
        </pc:sldMkLst>
        <pc:spChg chg="mod">
          <ac:chgData name="FABIO D'ANDREA" userId="3a7f0460-d6ea-4c7a-a2b3-309169477825" providerId="ADAL" clId="{041F581D-4E3B-4BD4-8ADF-7CDF015E3742}" dt="2021-06-08T17:35:01.321" v="388" actId="20577"/>
          <ac:spMkLst>
            <pc:docMk/>
            <pc:sldMk cId="4068156820" sldId="300"/>
            <ac:spMk id="2" creationId="{44D89FFF-386C-4ECB-81E4-5C42443FFD17}"/>
          </ac:spMkLst>
        </pc:spChg>
        <pc:spChg chg="mod">
          <ac:chgData name="FABIO D'ANDREA" userId="3a7f0460-d6ea-4c7a-a2b3-309169477825" providerId="ADAL" clId="{041F581D-4E3B-4BD4-8ADF-7CDF015E3742}" dt="2021-06-08T18:38:23.537" v="1018" actId="404"/>
          <ac:spMkLst>
            <pc:docMk/>
            <pc:sldMk cId="4068156820" sldId="300"/>
            <ac:spMk id="3" creationId="{997E2EE0-598E-4229-860B-0B6B0681ACD5}"/>
          </ac:spMkLst>
        </pc:spChg>
        <pc:graphicFrameChg chg="add mod modGraphic">
          <ac:chgData name="FABIO D'ANDREA" userId="3a7f0460-d6ea-4c7a-a2b3-309169477825" providerId="ADAL" clId="{041F581D-4E3B-4BD4-8ADF-7CDF015E3742}" dt="2021-06-18T08:15:05.026" v="21871" actId="18653"/>
          <ac:graphicFrameMkLst>
            <pc:docMk/>
            <pc:sldMk cId="4068156820" sldId="300"/>
            <ac:graphicFrameMk id="5" creationId="{4EA6246E-30A9-419F-AE12-49088A0BF41D}"/>
          </ac:graphicFrameMkLst>
        </pc:graphicFrameChg>
        <pc:picChg chg="del mod">
          <ac:chgData name="FABIO D'ANDREA" userId="3a7f0460-d6ea-4c7a-a2b3-309169477825" providerId="ADAL" clId="{041F581D-4E3B-4BD4-8ADF-7CDF015E3742}" dt="2021-06-08T17:30:44.433" v="240" actId="21"/>
          <ac:picMkLst>
            <pc:docMk/>
            <pc:sldMk cId="4068156820" sldId="300"/>
            <ac:picMk id="6" creationId="{0D82FE34-B583-4489-840E-1FF04104A632}"/>
          </ac:picMkLst>
        </pc:picChg>
        <pc:picChg chg="del mod">
          <ac:chgData name="FABIO D'ANDREA" userId="3a7f0460-d6ea-4c7a-a2b3-309169477825" providerId="ADAL" clId="{041F581D-4E3B-4BD4-8ADF-7CDF015E3742}" dt="2021-06-08T17:30:28.630" v="236" actId="21"/>
          <ac:picMkLst>
            <pc:docMk/>
            <pc:sldMk cId="4068156820" sldId="300"/>
            <ac:picMk id="7" creationId="{87086588-4A30-4679-B498-D82EC1CF5060}"/>
          </ac:picMkLst>
        </pc:picChg>
        <pc:picChg chg="mod">
          <ac:chgData name="FABIO D'ANDREA" userId="3a7f0460-d6ea-4c7a-a2b3-309169477825" providerId="ADAL" clId="{041F581D-4E3B-4BD4-8ADF-7CDF015E3742}" dt="2021-06-08T17:35:11.788" v="390" actId="1076"/>
          <ac:picMkLst>
            <pc:docMk/>
            <pc:sldMk cId="4068156820" sldId="300"/>
            <ac:picMk id="8" creationId="{E54B65B5-DBBA-4195-9CCC-D9A1C405EB3D}"/>
          </ac:picMkLst>
        </pc:picChg>
      </pc:sldChg>
      <pc:sldChg chg="addSp delSp modSp add del mod modClrScheme modShow chgLayout">
        <pc:chgData name="FABIO D'ANDREA" userId="3a7f0460-d6ea-4c7a-a2b3-309169477825" providerId="ADAL" clId="{041F581D-4E3B-4BD4-8ADF-7CDF015E3742}" dt="2021-06-09T08:01:17.272" v="2110" actId="47"/>
        <pc:sldMkLst>
          <pc:docMk/>
          <pc:sldMk cId="3709561147" sldId="301"/>
        </pc:sldMkLst>
        <pc:spChg chg="mod ord">
          <ac:chgData name="FABIO D'ANDREA" userId="3a7f0460-d6ea-4c7a-a2b3-309169477825" providerId="ADAL" clId="{041F581D-4E3B-4BD4-8ADF-7CDF015E3742}" dt="2021-06-08T17:49:44.566" v="461" actId="700"/>
          <ac:spMkLst>
            <pc:docMk/>
            <pc:sldMk cId="3709561147" sldId="301"/>
            <ac:spMk id="2" creationId="{AEFE545C-9AD3-47AB-9709-A452E32EA64C}"/>
          </ac:spMkLst>
        </pc:spChg>
        <pc:spChg chg="add del mod ord">
          <ac:chgData name="FABIO D'ANDREA" userId="3a7f0460-d6ea-4c7a-a2b3-309169477825" providerId="ADAL" clId="{041F581D-4E3B-4BD4-8ADF-7CDF015E3742}" dt="2021-06-08T17:49:44.566" v="461" actId="700"/>
          <ac:spMkLst>
            <pc:docMk/>
            <pc:sldMk cId="3709561147" sldId="301"/>
            <ac:spMk id="3" creationId="{3D489CD6-31BE-45C3-A9B4-0000686AF8B9}"/>
          </ac:spMkLst>
        </pc:spChg>
        <pc:spChg chg="mod ord">
          <ac:chgData name="FABIO D'ANDREA" userId="3a7f0460-d6ea-4c7a-a2b3-309169477825" providerId="ADAL" clId="{041F581D-4E3B-4BD4-8ADF-7CDF015E3742}" dt="2021-06-08T17:49:44.566" v="461" actId="700"/>
          <ac:spMkLst>
            <pc:docMk/>
            <pc:sldMk cId="3709561147" sldId="301"/>
            <ac:spMk id="5" creationId="{CD9E7197-1B52-4348-855F-2418D43E3976}"/>
          </ac:spMkLst>
        </pc:spChg>
        <pc:graphicFrameChg chg="mod modGraphic">
          <ac:chgData name="FABIO D'ANDREA" userId="3a7f0460-d6ea-4c7a-a2b3-309169477825" providerId="ADAL" clId="{041F581D-4E3B-4BD4-8ADF-7CDF015E3742}" dt="2021-06-08T18:06:57.354" v="766" actId="13782"/>
          <ac:graphicFrameMkLst>
            <pc:docMk/>
            <pc:sldMk cId="3709561147" sldId="301"/>
            <ac:graphicFrameMk id="13" creationId="{F037DC02-FA3E-4377-A4A7-D5EF894DE068}"/>
          </ac:graphicFrameMkLst>
        </pc:graphicFrameChg>
      </pc:sldChg>
      <pc:sldChg chg="modSp new del mod modShow">
        <pc:chgData name="FABIO D'ANDREA" userId="3a7f0460-d6ea-4c7a-a2b3-309169477825" providerId="ADAL" clId="{041F581D-4E3B-4BD4-8ADF-7CDF015E3742}" dt="2021-06-11T15:18:06.929" v="5728" actId="47"/>
        <pc:sldMkLst>
          <pc:docMk/>
          <pc:sldMk cId="1803972359" sldId="302"/>
        </pc:sldMkLst>
        <pc:spChg chg="mod">
          <ac:chgData name="FABIO D'ANDREA" userId="3a7f0460-d6ea-4c7a-a2b3-309169477825" providerId="ADAL" clId="{041F581D-4E3B-4BD4-8ADF-7CDF015E3742}" dt="2021-06-08T18:51:35.780" v="1666" actId="20577"/>
          <ac:spMkLst>
            <pc:docMk/>
            <pc:sldMk cId="1803972359" sldId="302"/>
            <ac:spMk id="3" creationId="{B5336D62-718C-4038-BF69-BCCF900E84A9}"/>
          </ac:spMkLst>
        </pc:spChg>
        <pc:picChg chg="mod">
          <ac:chgData name="FABIO D'ANDREA" userId="3a7f0460-d6ea-4c7a-a2b3-309169477825" providerId="ADAL" clId="{041F581D-4E3B-4BD4-8ADF-7CDF015E3742}" dt="2021-06-11T14:47:12.640" v="5523" actId="1076"/>
          <ac:picMkLst>
            <pc:docMk/>
            <pc:sldMk cId="1803972359" sldId="302"/>
            <ac:picMk id="5" creationId="{AD297A3F-A3AE-499D-B541-BB9CE5A61831}"/>
          </ac:picMkLst>
        </pc:picChg>
      </pc:sldChg>
      <pc:sldChg chg="delSp modSp mod">
        <pc:chgData name="FABIO D'ANDREA" userId="3a7f0460-d6ea-4c7a-a2b3-309169477825" providerId="ADAL" clId="{041F581D-4E3B-4BD4-8ADF-7CDF015E3742}" dt="2021-06-16T08:51:14.852" v="18687" actId="206"/>
        <pc:sldMkLst>
          <pc:docMk/>
          <pc:sldMk cId="2657116998" sldId="303"/>
        </pc:sldMkLst>
        <pc:spChg chg="del">
          <ac:chgData name="FABIO D'ANDREA" userId="3a7f0460-d6ea-4c7a-a2b3-309169477825" providerId="ADAL" clId="{041F581D-4E3B-4BD4-8ADF-7CDF015E3742}" dt="2021-06-12T13:43:50.945" v="8639" actId="478"/>
          <ac:spMkLst>
            <pc:docMk/>
            <pc:sldMk cId="2657116998" sldId="303"/>
            <ac:spMk id="2" creationId="{02FC7214-EB42-40F8-A74F-31580454CEDF}"/>
          </ac:spMkLst>
        </pc:spChg>
        <pc:spChg chg="del">
          <ac:chgData name="FABIO D'ANDREA" userId="3a7f0460-d6ea-4c7a-a2b3-309169477825" providerId="ADAL" clId="{041F581D-4E3B-4BD4-8ADF-7CDF015E3742}" dt="2021-06-12T13:43:54.439" v="8640" actId="478"/>
          <ac:spMkLst>
            <pc:docMk/>
            <pc:sldMk cId="2657116998" sldId="303"/>
            <ac:spMk id="3" creationId="{BF366405-48A6-49E9-BE01-D2A57D0401AA}"/>
          </ac:spMkLst>
        </pc:spChg>
        <pc:spChg chg="mod">
          <ac:chgData name="FABIO D'ANDREA" userId="3a7f0460-d6ea-4c7a-a2b3-309169477825" providerId="ADAL" clId="{041F581D-4E3B-4BD4-8ADF-7CDF015E3742}" dt="2021-06-14T08:02:28.135" v="10663" actId="1037"/>
          <ac:spMkLst>
            <pc:docMk/>
            <pc:sldMk cId="2657116998" sldId="303"/>
            <ac:spMk id="33" creationId="{DCAE426D-0CAB-4B23-A41D-22A6579BF0EA}"/>
          </ac:spMkLst>
        </pc:spChg>
        <pc:spChg chg="mod">
          <ac:chgData name="FABIO D'ANDREA" userId="3a7f0460-d6ea-4c7a-a2b3-309169477825" providerId="ADAL" clId="{041F581D-4E3B-4BD4-8ADF-7CDF015E3742}" dt="2021-06-16T08:50:46.784" v="18685" actId="206"/>
          <ac:spMkLst>
            <pc:docMk/>
            <pc:sldMk cId="2657116998" sldId="303"/>
            <ac:spMk id="409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6T08:51:14.852" v="18687" actId="206"/>
          <ac:spMkLst>
            <pc:docMk/>
            <pc:sldMk cId="2657116998" sldId="303"/>
            <ac:spMk id="410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4T08:02:48.641" v="10672" actId="1038"/>
          <ac:spMkLst>
            <pc:docMk/>
            <pc:sldMk cId="2657116998" sldId="303"/>
            <ac:spMk id="429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4T08:02:28.135" v="10663" actId="1037"/>
          <ac:spMkLst>
            <pc:docMk/>
            <pc:sldMk cId="2657116998" sldId="303"/>
            <ac:spMk id="430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4T08:02:28.135" v="10663" actId="1037"/>
          <ac:spMkLst>
            <pc:docMk/>
            <pc:sldMk cId="2657116998" sldId="303"/>
            <ac:spMk id="431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4T08:02:44.686" v="10670" actId="1038"/>
          <ac:spMkLst>
            <pc:docMk/>
            <pc:sldMk cId="2657116998" sldId="303"/>
            <ac:spMk id="432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4T08:02:37.525" v="10667" actId="1037"/>
          <ac:spMkLst>
            <pc:docMk/>
            <pc:sldMk cId="2657116998" sldId="303"/>
            <ac:spMk id="433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4T08:02:41.694" v="10669" actId="1038"/>
          <ac:spMkLst>
            <pc:docMk/>
            <pc:sldMk cId="2657116998" sldId="303"/>
            <ac:spMk id="434" creationId="{00000000-0000-0000-0000-000000000000}"/>
          </ac:spMkLst>
        </pc:spChg>
        <pc:grpChg chg="mod">
          <ac:chgData name="FABIO D'ANDREA" userId="3a7f0460-d6ea-4c7a-a2b3-309169477825" providerId="ADAL" clId="{041F581D-4E3B-4BD4-8ADF-7CDF015E3742}" dt="2021-06-14T08:02:28.135" v="10663" actId="1037"/>
          <ac:grpSpMkLst>
            <pc:docMk/>
            <pc:sldMk cId="2657116998" sldId="303"/>
            <ac:grpSpMk id="30" creationId="{9E4BCEFF-F104-4D23-A81E-45D685C295EF}"/>
          </ac:grpSpMkLst>
        </pc:grpChg>
        <pc:grpChg chg="mod">
          <ac:chgData name="FABIO D'ANDREA" userId="3a7f0460-d6ea-4c7a-a2b3-309169477825" providerId="ADAL" clId="{041F581D-4E3B-4BD4-8ADF-7CDF015E3742}" dt="2021-06-14T08:02:48.641" v="10672" actId="1038"/>
          <ac:grpSpMkLst>
            <pc:docMk/>
            <pc:sldMk cId="2657116998" sldId="303"/>
            <ac:grpSpMk id="411" creationId="{00000000-0000-0000-0000-000000000000}"/>
          </ac:grpSpMkLst>
        </pc:grpChg>
        <pc:grpChg chg="mod">
          <ac:chgData name="FABIO D'ANDREA" userId="3a7f0460-d6ea-4c7a-a2b3-309169477825" providerId="ADAL" clId="{041F581D-4E3B-4BD4-8ADF-7CDF015E3742}" dt="2021-06-14T08:02:28.135" v="10663" actId="1037"/>
          <ac:grpSpMkLst>
            <pc:docMk/>
            <pc:sldMk cId="2657116998" sldId="303"/>
            <ac:grpSpMk id="414" creationId="{00000000-0000-0000-0000-000000000000}"/>
          </ac:grpSpMkLst>
        </pc:grpChg>
        <pc:grpChg chg="mod">
          <ac:chgData name="FABIO D'ANDREA" userId="3a7f0460-d6ea-4c7a-a2b3-309169477825" providerId="ADAL" clId="{041F581D-4E3B-4BD4-8ADF-7CDF015E3742}" dt="2021-06-14T08:02:28.135" v="10663" actId="1037"/>
          <ac:grpSpMkLst>
            <pc:docMk/>
            <pc:sldMk cId="2657116998" sldId="303"/>
            <ac:grpSpMk id="417" creationId="{00000000-0000-0000-0000-000000000000}"/>
          </ac:grpSpMkLst>
        </pc:grpChg>
        <pc:grpChg chg="mod">
          <ac:chgData name="FABIO D'ANDREA" userId="3a7f0460-d6ea-4c7a-a2b3-309169477825" providerId="ADAL" clId="{041F581D-4E3B-4BD4-8ADF-7CDF015E3742}" dt="2021-06-14T08:02:41.694" v="10669" actId="1038"/>
          <ac:grpSpMkLst>
            <pc:docMk/>
            <pc:sldMk cId="2657116998" sldId="303"/>
            <ac:grpSpMk id="420" creationId="{00000000-0000-0000-0000-000000000000}"/>
          </ac:grpSpMkLst>
        </pc:grpChg>
        <pc:grpChg chg="mod">
          <ac:chgData name="FABIO D'ANDREA" userId="3a7f0460-d6ea-4c7a-a2b3-309169477825" providerId="ADAL" clId="{041F581D-4E3B-4BD4-8ADF-7CDF015E3742}" dt="2021-06-14T08:02:37.525" v="10667" actId="1037"/>
          <ac:grpSpMkLst>
            <pc:docMk/>
            <pc:sldMk cId="2657116998" sldId="303"/>
            <ac:grpSpMk id="423" creationId="{00000000-0000-0000-0000-000000000000}"/>
          </ac:grpSpMkLst>
        </pc:grpChg>
        <pc:grpChg chg="mod">
          <ac:chgData name="FABIO D'ANDREA" userId="3a7f0460-d6ea-4c7a-a2b3-309169477825" providerId="ADAL" clId="{041F581D-4E3B-4BD4-8ADF-7CDF015E3742}" dt="2021-06-14T08:02:44.686" v="10670" actId="1038"/>
          <ac:grpSpMkLst>
            <pc:docMk/>
            <pc:sldMk cId="2657116998" sldId="303"/>
            <ac:grpSpMk id="426" creationId="{00000000-0000-0000-0000-000000000000}"/>
          </ac:grpSpMkLst>
        </pc:grpChg>
      </pc:sldChg>
      <pc:sldChg chg="addSp delSp modSp new mod modClrScheme chgLayout">
        <pc:chgData name="FABIO D'ANDREA" userId="3a7f0460-d6ea-4c7a-a2b3-309169477825" providerId="ADAL" clId="{041F581D-4E3B-4BD4-8ADF-7CDF015E3742}" dt="2021-06-08T17:55:24.137" v="503" actId="6549"/>
        <pc:sldMkLst>
          <pc:docMk/>
          <pc:sldMk cId="3876218133" sldId="304"/>
        </pc:sldMkLst>
        <pc:spChg chg="del mod ord">
          <ac:chgData name="FABIO D'ANDREA" userId="3a7f0460-d6ea-4c7a-a2b3-309169477825" providerId="ADAL" clId="{041F581D-4E3B-4BD4-8ADF-7CDF015E3742}" dt="2021-06-08T17:55:00.578" v="476" actId="700"/>
          <ac:spMkLst>
            <pc:docMk/>
            <pc:sldMk cId="3876218133" sldId="304"/>
            <ac:spMk id="2" creationId="{0001BDD5-F7CD-4F52-8EC1-112C74B61659}"/>
          </ac:spMkLst>
        </pc:spChg>
        <pc:spChg chg="mod ord">
          <ac:chgData name="FABIO D'ANDREA" userId="3a7f0460-d6ea-4c7a-a2b3-309169477825" providerId="ADAL" clId="{041F581D-4E3B-4BD4-8ADF-7CDF015E3742}" dt="2021-06-08T17:55:00.578" v="476" actId="700"/>
          <ac:spMkLst>
            <pc:docMk/>
            <pc:sldMk cId="3876218133" sldId="304"/>
            <ac:spMk id="3" creationId="{D8898BCF-C8B5-4FC3-9515-E59D76E283EA}"/>
          </ac:spMkLst>
        </pc:spChg>
        <pc:spChg chg="add mod ord">
          <ac:chgData name="FABIO D'ANDREA" userId="3a7f0460-d6ea-4c7a-a2b3-309169477825" providerId="ADAL" clId="{041F581D-4E3B-4BD4-8ADF-7CDF015E3742}" dt="2021-06-08T17:55:09.511" v="501" actId="20577"/>
          <ac:spMkLst>
            <pc:docMk/>
            <pc:sldMk cId="3876218133" sldId="304"/>
            <ac:spMk id="4" creationId="{D9E176C8-ADD2-42C2-BC8F-E1115B8BAEC7}"/>
          </ac:spMkLst>
        </pc:spChg>
        <pc:spChg chg="add mod ord">
          <ac:chgData name="FABIO D'ANDREA" userId="3a7f0460-d6ea-4c7a-a2b3-309169477825" providerId="ADAL" clId="{041F581D-4E3B-4BD4-8ADF-7CDF015E3742}" dt="2021-06-08T17:55:24.137" v="503" actId="6549"/>
          <ac:spMkLst>
            <pc:docMk/>
            <pc:sldMk cId="3876218133" sldId="304"/>
            <ac:spMk id="5" creationId="{80736107-E206-43AC-818E-D5A61078DB43}"/>
          </ac:spMkLst>
        </pc:spChg>
      </pc:sldChg>
      <pc:sldChg chg="modSp mod">
        <pc:chgData name="FABIO D'ANDREA" userId="3a7f0460-d6ea-4c7a-a2b3-309169477825" providerId="ADAL" clId="{041F581D-4E3B-4BD4-8ADF-7CDF015E3742}" dt="2021-06-16T07:20:18.128" v="17672" actId="11530"/>
        <pc:sldMkLst>
          <pc:docMk/>
          <pc:sldMk cId="2498413406" sldId="305"/>
        </pc:sldMkLst>
        <pc:spChg chg="mod">
          <ac:chgData name="FABIO D'ANDREA" userId="3a7f0460-d6ea-4c7a-a2b3-309169477825" providerId="ADAL" clId="{041F581D-4E3B-4BD4-8ADF-7CDF015E3742}" dt="2021-06-08T18:06:13.013" v="758" actId="1076"/>
          <ac:spMkLst>
            <pc:docMk/>
            <pc:sldMk cId="2498413406" sldId="305"/>
            <ac:spMk id="2" creationId="{CA626529-9647-45EF-9116-5EC43F862322}"/>
          </ac:spMkLst>
        </pc:spChg>
        <pc:graphicFrameChg chg="mod modGraphic">
          <ac:chgData name="FABIO D'ANDREA" userId="3a7f0460-d6ea-4c7a-a2b3-309169477825" providerId="ADAL" clId="{041F581D-4E3B-4BD4-8ADF-7CDF015E3742}" dt="2021-06-16T07:20:18.128" v="17672" actId="11530"/>
          <ac:graphicFrameMkLst>
            <pc:docMk/>
            <pc:sldMk cId="2498413406" sldId="305"/>
            <ac:graphicFrameMk id="7" creationId="{90187ACB-E78C-4BDC-B2BD-2FE8A6C8E9CB}"/>
          </ac:graphicFrameMkLst>
        </pc:graphicFrameChg>
      </pc:sldChg>
      <pc:sldChg chg="addSp delSp modSp new del mod modShow">
        <pc:chgData name="FABIO D'ANDREA" userId="3a7f0460-d6ea-4c7a-a2b3-309169477825" providerId="ADAL" clId="{041F581D-4E3B-4BD4-8ADF-7CDF015E3742}" dt="2021-06-11T15:18:26.128" v="5729" actId="47"/>
        <pc:sldMkLst>
          <pc:docMk/>
          <pc:sldMk cId="2962385359" sldId="306"/>
        </pc:sldMkLst>
        <pc:spChg chg="mod">
          <ac:chgData name="FABIO D'ANDREA" userId="3a7f0460-d6ea-4c7a-a2b3-309169477825" providerId="ADAL" clId="{041F581D-4E3B-4BD4-8ADF-7CDF015E3742}" dt="2021-06-08T18:22:46.815" v="825" actId="404"/>
          <ac:spMkLst>
            <pc:docMk/>
            <pc:sldMk cId="2962385359" sldId="306"/>
            <ac:spMk id="3" creationId="{73733AE9-9EFE-4CBF-A134-0251CD5382D0}"/>
          </ac:spMkLst>
        </pc:spChg>
        <pc:spChg chg="mod">
          <ac:chgData name="FABIO D'ANDREA" userId="3a7f0460-d6ea-4c7a-a2b3-309169477825" providerId="ADAL" clId="{041F581D-4E3B-4BD4-8ADF-7CDF015E3742}" dt="2021-06-08T18:22:50.768" v="826" actId="404"/>
          <ac:spMkLst>
            <pc:docMk/>
            <pc:sldMk cId="2962385359" sldId="306"/>
            <ac:spMk id="4" creationId="{A7E6F9EB-0DEE-4D2D-B7ED-3C32B39BF8C1}"/>
          </ac:spMkLst>
        </pc:spChg>
        <pc:spChg chg="mod">
          <ac:chgData name="FABIO D'ANDREA" userId="3a7f0460-d6ea-4c7a-a2b3-309169477825" providerId="ADAL" clId="{041F581D-4E3B-4BD4-8ADF-7CDF015E3742}" dt="2021-06-08T18:22:53.731" v="827" actId="404"/>
          <ac:spMkLst>
            <pc:docMk/>
            <pc:sldMk cId="2962385359" sldId="306"/>
            <ac:spMk id="5" creationId="{6625BF0E-A494-49E8-909B-7ADADC331B18}"/>
          </ac:spMkLst>
        </pc:spChg>
        <pc:graphicFrameChg chg="add mod">
          <ac:chgData name="FABIO D'ANDREA" userId="3a7f0460-d6ea-4c7a-a2b3-309169477825" providerId="ADAL" clId="{041F581D-4E3B-4BD4-8ADF-7CDF015E3742}" dt="2021-06-08T18:08:55.954" v="773" actId="1957"/>
          <ac:graphicFrameMkLst>
            <pc:docMk/>
            <pc:sldMk cId="2962385359" sldId="306"/>
            <ac:graphicFrameMk id="9" creationId="{C8CA3023-B61C-4F15-BA98-A86FC2AD28A5}"/>
          </ac:graphicFrameMkLst>
        </pc:graphicFrameChg>
        <pc:graphicFrameChg chg="mod">
          <ac:chgData name="FABIO D'ANDREA" userId="3a7f0460-d6ea-4c7a-a2b3-309169477825" providerId="ADAL" clId="{041F581D-4E3B-4BD4-8ADF-7CDF015E3742}" dt="2021-06-09T07:51:28.751" v="1956" actId="1076"/>
          <ac:graphicFrameMkLst>
            <pc:docMk/>
            <pc:sldMk cId="2962385359" sldId="306"/>
            <ac:graphicFrameMk id="16" creationId="{C8CA3023-B61C-4F15-BA98-A86FC2AD28A5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08T18:20:58.977" v="819" actId="478"/>
          <ac:graphicFrameMkLst>
            <pc:docMk/>
            <pc:sldMk cId="2962385359" sldId="306"/>
            <ac:graphicFrameMk id="17" creationId="{41C153B2-45C2-41F2-9470-667B5085FFF4}"/>
          </ac:graphicFrameMkLst>
        </pc:graphicFrameChg>
      </pc:sldChg>
      <pc:sldChg chg="modSp add del">
        <pc:chgData name="FABIO D'ANDREA" userId="3a7f0460-d6ea-4c7a-a2b3-309169477825" providerId="ADAL" clId="{041F581D-4E3B-4BD4-8ADF-7CDF015E3742}" dt="2021-06-08T18:07:20.539" v="770" actId="47"/>
        <pc:sldMkLst>
          <pc:docMk/>
          <pc:sldMk cId="2148826498" sldId="307"/>
        </pc:sldMkLst>
        <pc:graphicFrameChg chg="mod">
          <ac:chgData name="FABIO D'ANDREA" userId="3a7f0460-d6ea-4c7a-a2b3-309169477825" providerId="ADAL" clId="{041F581D-4E3B-4BD4-8ADF-7CDF015E3742}" dt="2021-06-08T18:07:19.911" v="769" actId="478"/>
          <ac:graphicFrameMkLst>
            <pc:docMk/>
            <pc:sldMk cId="2148826498" sldId="307"/>
            <ac:graphicFrameMk id="13" creationId="{F037DC02-FA3E-4377-A4A7-D5EF894DE068}"/>
          </ac:graphicFrameMkLst>
        </pc:graphicFrameChg>
      </pc:sldChg>
      <pc:sldChg chg="addSp delSp modSp mod">
        <pc:chgData name="FABIO D'ANDREA" userId="3a7f0460-d6ea-4c7a-a2b3-309169477825" providerId="ADAL" clId="{041F581D-4E3B-4BD4-8ADF-7CDF015E3742}" dt="2021-06-15T14:13:16.707" v="14378" actId="207"/>
        <pc:sldMkLst>
          <pc:docMk/>
          <pc:sldMk cId="2740415883" sldId="307"/>
        </pc:sldMkLst>
        <pc:spChg chg="add del mod">
          <ac:chgData name="FABIO D'ANDREA" userId="3a7f0460-d6ea-4c7a-a2b3-309169477825" providerId="ADAL" clId="{041F581D-4E3B-4BD4-8ADF-7CDF015E3742}" dt="2021-06-15T14:13:16.707" v="14378" actId="207"/>
          <ac:spMkLst>
            <pc:docMk/>
            <pc:sldMk cId="2740415883" sldId="307"/>
            <ac:spMk id="3" creationId="{37B1BD38-A8D6-4401-A9A8-2D3360BC14ED}"/>
          </ac:spMkLst>
        </pc:spChg>
        <pc:spChg chg="del">
          <ac:chgData name="FABIO D'ANDREA" userId="3a7f0460-d6ea-4c7a-a2b3-309169477825" providerId="ADAL" clId="{041F581D-4E3B-4BD4-8ADF-7CDF015E3742}" dt="2021-06-08T18:25:25.949" v="855" actId="478"/>
          <ac:spMkLst>
            <pc:docMk/>
            <pc:sldMk cId="2740415883" sldId="307"/>
            <ac:spMk id="4" creationId="{CF457E26-1BAA-4595-81BD-40D2070CC990}"/>
          </ac:spMkLst>
        </pc:spChg>
        <pc:spChg chg="add del mod">
          <ac:chgData name="FABIO D'ANDREA" userId="3a7f0460-d6ea-4c7a-a2b3-309169477825" providerId="ADAL" clId="{041F581D-4E3B-4BD4-8ADF-7CDF015E3742}" dt="2021-06-08T18:23:57.272" v="841" actId="21"/>
          <ac:spMkLst>
            <pc:docMk/>
            <pc:sldMk cId="2740415883" sldId="307"/>
            <ac:spMk id="7" creationId="{808D0E51-A1DF-48E4-B225-EEEFBAB6C0B1}"/>
          </ac:spMkLst>
        </pc:spChg>
        <pc:spChg chg="add mod">
          <ac:chgData name="FABIO D'ANDREA" userId="3a7f0460-d6ea-4c7a-a2b3-309169477825" providerId="ADAL" clId="{041F581D-4E3B-4BD4-8ADF-7CDF015E3742}" dt="2021-06-15T14:13:13.218" v="14377" actId="207"/>
          <ac:spMkLst>
            <pc:docMk/>
            <pc:sldMk cId="2740415883" sldId="307"/>
            <ac:spMk id="8" creationId="{3C08E509-C437-470B-B427-426DDDE81902}"/>
          </ac:spMkLst>
        </pc:spChg>
        <pc:spChg chg="add mod">
          <ac:chgData name="FABIO D'ANDREA" userId="3a7f0460-d6ea-4c7a-a2b3-309169477825" providerId="ADAL" clId="{041F581D-4E3B-4BD4-8ADF-7CDF015E3742}" dt="2021-06-15T14:13:08.436" v="14376" actId="207"/>
          <ac:spMkLst>
            <pc:docMk/>
            <pc:sldMk cId="2740415883" sldId="307"/>
            <ac:spMk id="9" creationId="{86E49703-E79E-41DE-A855-05BA57E25935}"/>
          </ac:spMkLst>
        </pc:spChg>
        <pc:spChg chg="add mod">
          <ac:chgData name="FABIO D'ANDREA" userId="3a7f0460-d6ea-4c7a-a2b3-309169477825" providerId="ADAL" clId="{041F581D-4E3B-4BD4-8ADF-7CDF015E3742}" dt="2021-06-09T10:57:34.197" v="4670" actId="113"/>
          <ac:spMkLst>
            <pc:docMk/>
            <pc:sldMk cId="2740415883" sldId="307"/>
            <ac:spMk id="10" creationId="{33A73F7D-E23A-40A3-942A-587F9E8DA083}"/>
          </ac:spMkLst>
        </pc:spChg>
      </pc:sldChg>
      <pc:sldChg chg="addSp modSp new del mod">
        <pc:chgData name="FABIO D'ANDREA" userId="3a7f0460-d6ea-4c7a-a2b3-309169477825" providerId="ADAL" clId="{041F581D-4E3B-4BD4-8ADF-7CDF015E3742}" dt="2021-06-08T18:16:52.131" v="804" actId="2696"/>
        <pc:sldMkLst>
          <pc:docMk/>
          <pc:sldMk cId="1565598645" sldId="308"/>
        </pc:sldMkLst>
        <pc:graphicFrameChg chg="add mod">
          <ac:chgData name="FABIO D'ANDREA" userId="3a7f0460-d6ea-4c7a-a2b3-309169477825" providerId="ADAL" clId="{041F581D-4E3B-4BD4-8ADF-7CDF015E3742}" dt="2021-06-08T18:16:30.613" v="801" actId="1957"/>
          <ac:graphicFrameMkLst>
            <pc:docMk/>
            <pc:sldMk cId="1565598645" sldId="308"/>
            <ac:graphicFrameMk id="9" creationId="{66450398-2B03-4FA3-9188-D7B722973079}"/>
          </ac:graphicFrameMkLst>
        </pc:graphicFrameChg>
      </pc:sldChg>
      <pc:sldChg chg="modSp add mod ord modNotes">
        <pc:chgData name="FABIO D'ANDREA" userId="3a7f0460-d6ea-4c7a-a2b3-309169477825" providerId="ADAL" clId="{041F581D-4E3B-4BD4-8ADF-7CDF015E3742}" dt="2021-06-16T07:19:48.718" v="17671" actId="11530"/>
        <pc:sldMkLst>
          <pc:docMk/>
          <pc:sldMk cId="3375531231" sldId="308"/>
        </pc:sldMkLst>
        <pc:graphicFrameChg chg="mod modGraphic">
          <ac:chgData name="FABIO D'ANDREA" userId="3a7f0460-d6ea-4c7a-a2b3-309169477825" providerId="ADAL" clId="{041F581D-4E3B-4BD4-8ADF-7CDF015E3742}" dt="2021-06-16T07:19:48.718" v="17671" actId="11530"/>
          <ac:graphicFrameMkLst>
            <pc:docMk/>
            <pc:sldMk cId="3375531231" sldId="308"/>
            <ac:graphicFrameMk id="13" creationId="{F037DC02-FA3E-4377-A4A7-D5EF894DE068}"/>
          </ac:graphicFrameMkLst>
        </pc:graphicFrameChg>
      </pc:sldChg>
      <pc:sldChg chg="modSp new del mod">
        <pc:chgData name="FABIO D'ANDREA" userId="3a7f0460-d6ea-4c7a-a2b3-309169477825" providerId="ADAL" clId="{041F581D-4E3B-4BD4-8ADF-7CDF015E3742}" dt="2021-06-08T18:42:27.589" v="1061" actId="47"/>
        <pc:sldMkLst>
          <pc:docMk/>
          <pc:sldMk cId="627605114" sldId="309"/>
        </pc:sldMkLst>
        <pc:spChg chg="mod">
          <ac:chgData name="FABIO D'ANDREA" userId="3a7f0460-d6ea-4c7a-a2b3-309169477825" providerId="ADAL" clId="{041F581D-4E3B-4BD4-8ADF-7CDF015E3742}" dt="2021-06-08T18:42:18.335" v="1059" actId="20577"/>
          <ac:spMkLst>
            <pc:docMk/>
            <pc:sldMk cId="627605114" sldId="309"/>
            <ac:spMk id="2" creationId="{C2736EC9-EA45-4528-9C7B-1E4F8F5810E9}"/>
          </ac:spMkLst>
        </pc:spChg>
      </pc:sldChg>
      <pc:sldChg chg="new del">
        <pc:chgData name="FABIO D'ANDREA" userId="3a7f0460-d6ea-4c7a-a2b3-309169477825" providerId="ADAL" clId="{041F581D-4E3B-4BD4-8ADF-7CDF015E3742}" dt="2021-06-08T18:34:07.153" v="969" actId="47"/>
        <pc:sldMkLst>
          <pc:docMk/>
          <pc:sldMk cId="2157520770" sldId="309"/>
        </pc:sldMkLst>
      </pc:sldChg>
      <pc:sldChg chg="new del">
        <pc:chgData name="FABIO D'ANDREA" userId="3a7f0460-d6ea-4c7a-a2b3-309169477825" providerId="ADAL" clId="{041F581D-4E3B-4BD4-8ADF-7CDF015E3742}" dt="2021-06-08T18:33:58.250" v="967" actId="47"/>
        <pc:sldMkLst>
          <pc:docMk/>
          <pc:sldMk cId="3191198660" sldId="309"/>
        </pc:sldMkLst>
      </pc:sldChg>
      <pc:sldChg chg="addSp delSp modSp add mod ord">
        <pc:chgData name="FABIO D'ANDREA" userId="3a7f0460-d6ea-4c7a-a2b3-309169477825" providerId="ADAL" clId="{041F581D-4E3B-4BD4-8ADF-7CDF015E3742}" dt="2021-06-12T16:12:58.305" v="9936" actId="113"/>
        <pc:sldMkLst>
          <pc:docMk/>
          <pc:sldMk cId="2619785428" sldId="310"/>
        </pc:sldMkLst>
        <pc:spChg chg="mod">
          <ac:chgData name="FABIO D'ANDREA" userId="3a7f0460-d6ea-4c7a-a2b3-309169477825" providerId="ADAL" clId="{041F581D-4E3B-4BD4-8ADF-7CDF015E3742}" dt="2021-06-08T18:45:16.160" v="1190" actId="20577"/>
          <ac:spMkLst>
            <pc:docMk/>
            <pc:sldMk cId="2619785428" sldId="310"/>
            <ac:spMk id="2" creationId="{44D89FFF-386C-4ECB-81E4-5C42443FFD17}"/>
          </ac:spMkLst>
        </pc:spChg>
        <pc:spChg chg="mod">
          <ac:chgData name="FABIO D'ANDREA" userId="3a7f0460-d6ea-4c7a-a2b3-309169477825" providerId="ADAL" clId="{041F581D-4E3B-4BD4-8ADF-7CDF015E3742}" dt="2021-06-12T13:53:02.893" v="8659" actId="108"/>
          <ac:spMkLst>
            <pc:docMk/>
            <pc:sldMk cId="2619785428" sldId="310"/>
            <ac:spMk id="3" creationId="{997E2EE0-598E-4229-860B-0B6B0681ACD5}"/>
          </ac:spMkLst>
        </pc:spChg>
        <pc:graphicFrameChg chg="del mod">
          <ac:chgData name="FABIO D'ANDREA" userId="3a7f0460-d6ea-4c7a-a2b3-309169477825" providerId="ADAL" clId="{041F581D-4E3B-4BD4-8ADF-7CDF015E3742}" dt="2021-06-08T18:40:57.921" v="1035" actId="478"/>
          <ac:graphicFrameMkLst>
            <pc:docMk/>
            <pc:sldMk cId="2619785428" sldId="310"/>
            <ac:graphicFrameMk id="5" creationId="{4EA6246E-30A9-419F-AE12-49088A0BF41D}"/>
          </ac:graphicFrameMkLst>
        </pc:graphicFrameChg>
        <pc:graphicFrameChg chg="add mod">
          <ac:chgData name="FABIO D'ANDREA" userId="3a7f0460-d6ea-4c7a-a2b3-309169477825" providerId="ADAL" clId="{041F581D-4E3B-4BD4-8ADF-7CDF015E3742}" dt="2021-06-12T16:12:55.749" v="9935" actId="113"/>
          <ac:graphicFrameMkLst>
            <pc:docMk/>
            <pc:sldMk cId="2619785428" sldId="310"/>
            <ac:graphicFrameMk id="8" creationId="{6E4DC0BA-83C9-4EE9-B805-9B9E78EA21F0}"/>
          </ac:graphicFrameMkLst>
        </pc:graphicFrameChg>
        <pc:graphicFrameChg chg="add mod">
          <ac:chgData name="FABIO D'ANDREA" userId="3a7f0460-d6ea-4c7a-a2b3-309169477825" providerId="ADAL" clId="{041F581D-4E3B-4BD4-8ADF-7CDF015E3742}" dt="2021-06-12T16:12:58.305" v="9936" actId="113"/>
          <ac:graphicFrameMkLst>
            <pc:docMk/>
            <pc:sldMk cId="2619785428" sldId="310"/>
            <ac:graphicFrameMk id="9" creationId="{69C9B4F2-28F2-44E4-9E42-1B723135D659}"/>
          </ac:graphicFrameMkLst>
        </pc:graphicFrameChg>
        <pc:picChg chg="del">
          <ac:chgData name="FABIO D'ANDREA" userId="3a7f0460-d6ea-4c7a-a2b3-309169477825" providerId="ADAL" clId="{041F581D-4E3B-4BD4-8ADF-7CDF015E3742}" dt="2021-06-08T18:36:58.458" v="1015" actId="478"/>
          <ac:picMkLst>
            <pc:docMk/>
            <pc:sldMk cId="2619785428" sldId="310"/>
            <ac:picMk id="8" creationId="{E54B65B5-DBBA-4195-9CCC-D9A1C405EB3D}"/>
          </ac:picMkLst>
        </pc:picChg>
      </pc:sldChg>
      <pc:sldChg chg="modSp new del mod">
        <pc:chgData name="FABIO D'ANDREA" userId="3a7f0460-d6ea-4c7a-a2b3-309169477825" providerId="ADAL" clId="{041F581D-4E3B-4BD4-8ADF-7CDF015E3742}" dt="2021-06-08T18:43:23.955" v="1105" actId="47"/>
        <pc:sldMkLst>
          <pc:docMk/>
          <pc:sldMk cId="1346110605" sldId="311"/>
        </pc:sldMkLst>
        <pc:spChg chg="mod">
          <ac:chgData name="FABIO D'ANDREA" userId="3a7f0460-d6ea-4c7a-a2b3-309169477825" providerId="ADAL" clId="{041F581D-4E3B-4BD4-8ADF-7CDF015E3742}" dt="2021-06-08T18:42:42.220" v="1097" actId="20577"/>
          <ac:spMkLst>
            <pc:docMk/>
            <pc:sldMk cId="1346110605" sldId="311"/>
            <ac:spMk id="2" creationId="{DCC17467-E9B3-4531-9648-96B6C41689D6}"/>
          </ac:spMkLst>
        </pc:spChg>
        <pc:spChg chg="mod">
          <ac:chgData name="FABIO D'ANDREA" userId="3a7f0460-d6ea-4c7a-a2b3-309169477825" providerId="ADAL" clId="{041F581D-4E3B-4BD4-8ADF-7CDF015E3742}" dt="2021-06-08T18:42:54.660" v="1099" actId="255"/>
          <ac:spMkLst>
            <pc:docMk/>
            <pc:sldMk cId="1346110605" sldId="311"/>
            <ac:spMk id="3" creationId="{B36E0B73-73B2-4D98-928B-5D58A795CFD6}"/>
          </ac:spMkLst>
        </pc:spChg>
      </pc:sldChg>
      <pc:sldChg chg="addSp delSp modSp add mod ord">
        <pc:chgData name="FABIO D'ANDREA" userId="3a7f0460-d6ea-4c7a-a2b3-309169477825" providerId="ADAL" clId="{041F581D-4E3B-4BD4-8ADF-7CDF015E3742}" dt="2021-06-16T07:20:40.433" v="17674" actId="11530"/>
        <pc:sldMkLst>
          <pc:docMk/>
          <pc:sldMk cId="2365025810" sldId="312"/>
        </pc:sldMkLst>
        <pc:spChg chg="mod">
          <ac:chgData name="FABIO D'ANDREA" userId="3a7f0460-d6ea-4c7a-a2b3-309169477825" providerId="ADAL" clId="{041F581D-4E3B-4BD4-8ADF-7CDF015E3742}" dt="2021-06-08T18:48:33.815" v="1526" actId="20577"/>
          <ac:spMkLst>
            <pc:docMk/>
            <pc:sldMk cId="2365025810" sldId="312"/>
            <ac:spMk id="2" creationId="{44D89FFF-386C-4ECB-81E4-5C42443FFD17}"/>
          </ac:spMkLst>
        </pc:spChg>
        <pc:spChg chg="mod">
          <ac:chgData name="FABIO D'ANDREA" userId="3a7f0460-d6ea-4c7a-a2b3-309169477825" providerId="ADAL" clId="{041F581D-4E3B-4BD4-8ADF-7CDF015E3742}" dt="2021-06-08T18:43:14.806" v="1103"/>
          <ac:spMkLst>
            <pc:docMk/>
            <pc:sldMk cId="2365025810" sldId="312"/>
            <ac:spMk id="3" creationId="{997E2EE0-598E-4229-860B-0B6B0681ACD5}"/>
          </ac:spMkLst>
        </pc:spChg>
        <pc:spChg chg="add mod">
          <ac:chgData name="FABIO D'ANDREA" userId="3a7f0460-d6ea-4c7a-a2b3-309169477825" providerId="ADAL" clId="{041F581D-4E3B-4BD4-8ADF-7CDF015E3742}" dt="2021-06-08T18:50:50.334" v="1664" actId="207"/>
          <ac:spMkLst>
            <pc:docMk/>
            <pc:sldMk cId="2365025810" sldId="312"/>
            <ac:spMk id="6" creationId="{F1502132-D6D4-40D1-BE93-4AA6D25ACF63}"/>
          </ac:spMkLst>
        </pc:spChg>
        <pc:graphicFrameChg chg="mod">
          <ac:chgData name="FABIO D'ANDREA" userId="3a7f0460-d6ea-4c7a-a2b3-309169477825" providerId="ADAL" clId="{041F581D-4E3B-4BD4-8ADF-7CDF015E3742}" dt="2021-06-16T07:20:40.433" v="17674" actId="11530"/>
          <ac:graphicFrameMkLst>
            <pc:docMk/>
            <pc:sldMk cId="2365025810" sldId="312"/>
            <ac:graphicFrameMk id="5" creationId="{4EA6246E-30A9-419F-AE12-49088A0BF41D}"/>
          </ac:graphicFrameMkLst>
        </pc:graphicFrameChg>
        <pc:picChg chg="del">
          <ac:chgData name="FABIO D'ANDREA" userId="3a7f0460-d6ea-4c7a-a2b3-309169477825" providerId="ADAL" clId="{041F581D-4E3B-4BD4-8ADF-7CDF015E3742}" dt="2021-06-08T18:43:39.769" v="1136" actId="478"/>
          <ac:picMkLst>
            <pc:docMk/>
            <pc:sldMk cId="2365025810" sldId="312"/>
            <ac:picMk id="8" creationId="{E54B65B5-DBBA-4195-9CCC-D9A1C405EB3D}"/>
          </ac:picMkLst>
        </pc:picChg>
      </pc:sldChg>
      <pc:sldChg chg="modSp add mod ord">
        <pc:chgData name="FABIO D'ANDREA" userId="3a7f0460-d6ea-4c7a-a2b3-309169477825" providerId="ADAL" clId="{041F581D-4E3B-4BD4-8ADF-7CDF015E3742}" dt="2021-06-16T07:20:49.013" v="17676" actId="11530"/>
        <pc:sldMkLst>
          <pc:docMk/>
          <pc:sldMk cId="2855322091" sldId="313"/>
        </pc:sldMkLst>
        <pc:spChg chg="mod">
          <ac:chgData name="FABIO D'ANDREA" userId="3a7f0460-d6ea-4c7a-a2b3-309169477825" providerId="ADAL" clId="{041F581D-4E3B-4BD4-8ADF-7CDF015E3742}" dt="2021-06-08T18:48:31.671" v="1525" actId="20577"/>
          <ac:spMkLst>
            <pc:docMk/>
            <pc:sldMk cId="2855322091" sldId="313"/>
            <ac:spMk id="2" creationId="{AEFE545C-9AD3-47AB-9709-A452E32EA64C}"/>
          </ac:spMkLst>
        </pc:spChg>
        <pc:graphicFrameChg chg="mod">
          <ac:chgData name="FABIO D'ANDREA" userId="3a7f0460-d6ea-4c7a-a2b3-309169477825" providerId="ADAL" clId="{041F581D-4E3B-4BD4-8ADF-7CDF015E3742}" dt="2021-06-16T07:20:49.013" v="17676" actId="11530"/>
          <ac:graphicFrameMkLst>
            <pc:docMk/>
            <pc:sldMk cId="2855322091" sldId="313"/>
            <ac:graphicFrameMk id="13" creationId="{F037DC02-FA3E-4377-A4A7-D5EF894DE068}"/>
          </ac:graphicFrameMkLst>
        </pc:graphicFrameChg>
      </pc:sldChg>
      <pc:sldChg chg="modSp add mod ord">
        <pc:chgData name="FABIO D'ANDREA" userId="3a7f0460-d6ea-4c7a-a2b3-309169477825" providerId="ADAL" clId="{041F581D-4E3B-4BD4-8ADF-7CDF015E3742}" dt="2021-06-16T07:20:57.096" v="17677" actId="11530"/>
        <pc:sldMkLst>
          <pc:docMk/>
          <pc:sldMk cId="4151990222" sldId="314"/>
        </pc:sldMkLst>
        <pc:spChg chg="mod">
          <ac:chgData name="FABIO D'ANDREA" userId="3a7f0460-d6ea-4c7a-a2b3-309169477825" providerId="ADAL" clId="{041F581D-4E3B-4BD4-8ADF-7CDF015E3742}" dt="2021-06-08T18:48:29.468" v="1524" actId="20577"/>
          <ac:spMkLst>
            <pc:docMk/>
            <pc:sldMk cId="4151990222" sldId="314"/>
            <ac:spMk id="2" creationId="{44D89FFF-386C-4ECB-81E4-5C42443FFD17}"/>
          </ac:spMkLst>
        </pc:spChg>
        <pc:spChg chg="mod">
          <ac:chgData name="FABIO D'ANDREA" userId="3a7f0460-d6ea-4c7a-a2b3-309169477825" providerId="ADAL" clId="{041F581D-4E3B-4BD4-8ADF-7CDF015E3742}" dt="2021-06-08T18:47:52.195" v="1501" actId="20577"/>
          <ac:spMkLst>
            <pc:docMk/>
            <pc:sldMk cId="4151990222" sldId="314"/>
            <ac:spMk id="3" creationId="{997E2EE0-598E-4229-860B-0B6B0681ACD5}"/>
          </ac:spMkLst>
        </pc:spChg>
        <pc:graphicFrameChg chg="mod">
          <ac:chgData name="FABIO D'ANDREA" userId="3a7f0460-d6ea-4c7a-a2b3-309169477825" providerId="ADAL" clId="{041F581D-4E3B-4BD4-8ADF-7CDF015E3742}" dt="2021-06-16T07:20:57.096" v="17677" actId="11530"/>
          <ac:graphicFrameMkLst>
            <pc:docMk/>
            <pc:sldMk cId="4151990222" sldId="314"/>
            <ac:graphicFrameMk id="5" creationId="{4EA6246E-30A9-419F-AE12-49088A0BF41D}"/>
          </ac:graphicFrameMkLst>
        </pc:graphicFrameChg>
      </pc:sldChg>
      <pc:sldChg chg="modSp add mod">
        <pc:chgData name="FABIO D'ANDREA" userId="3a7f0460-d6ea-4c7a-a2b3-309169477825" providerId="ADAL" clId="{041F581D-4E3B-4BD4-8ADF-7CDF015E3742}" dt="2021-06-16T07:21:04.269" v="17678" actId="11530"/>
        <pc:sldMkLst>
          <pc:docMk/>
          <pc:sldMk cId="4267333856" sldId="315"/>
        </pc:sldMkLst>
        <pc:spChg chg="mod">
          <ac:chgData name="FABIO D'ANDREA" userId="3a7f0460-d6ea-4c7a-a2b3-309169477825" providerId="ADAL" clId="{041F581D-4E3B-4BD4-8ADF-7CDF015E3742}" dt="2021-06-08T18:49:24.382" v="1558" actId="20577"/>
          <ac:spMkLst>
            <pc:docMk/>
            <pc:sldMk cId="4267333856" sldId="315"/>
            <ac:spMk id="2" creationId="{44D89FFF-386C-4ECB-81E4-5C42443FFD17}"/>
          </ac:spMkLst>
        </pc:spChg>
        <pc:spChg chg="mod">
          <ac:chgData name="FABIO D'ANDREA" userId="3a7f0460-d6ea-4c7a-a2b3-309169477825" providerId="ADAL" clId="{041F581D-4E3B-4BD4-8ADF-7CDF015E3742}" dt="2021-06-08T18:49:50.731" v="1601"/>
          <ac:spMkLst>
            <pc:docMk/>
            <pc:sldMk cId="4267333856" sldId="315"/>
            <ac:spMk id="3" creationId="{997E2EE0-598E-4229-860B-0B6B0681ACD5}"/>
          </ac:spMkLst>
        </pc:spChg>
        <pc:graphicFrameChg chg="mod">
          <ac:chgData name="FABIO D'ANDREA" userId="3a7f0460-d6ea-4c7a-a2b3-309169477825" providerId="ADAL" clId="{041F581D-4E3B-4BD4-8ADF-7CDF015E3742}" dt="2021-06-16T07:21:04.269" v="17678" actId="11530"/>
          <ac:graphicFrameMkLst>
            <pc:docMk/>
            <pc:sldMk cId="4267333856" sldId="315"/>
            <ac:graphicFrameMk id="5" creationId="{4EA6246E-30A9-419F-AE12-49088A0BF41D}"/>
          </ac:graphicFrameMkLst>
        </pc:graphicFrameChg>
      </pc:sldChg>
      <pc:sldChg chg="addSp delSp modSp mod ord">
        <pc:chgData name="FABIO D'ANDREA" userId="3a7f0460-d6ea-4c7a-a2b3-309169477825" providerId="ADAL" clId="{041F581D-4E3B-4BD4-8ADF-7CDF015E3742}" dt="2021-06-09T10:18:50.748" v="3519" actId="20577"/>
        <pc:sldMkLst>
          <pc:docMk/>
          <pc:sldMk cId="108145711" sldId="316"/>
        </pc:sldMkLst>
        <pc:spChg chg="mod">
          <ac:chgData name="FABIO D'ANDREA" userId="3a7f0460-d6ea-4c7a-a2b3-309169477825" providerId="ADAL" clId="{041F581D-4E3B-4BD4-8ADF-7CDF015E3742}" dt="2021-06-09T10:18:50.748" v="3519" actId="20577"/>
          <ac:spMkLst>
            <pc:docMk/>
            <pc:sldMk cId="108145711" sldId="316"/>
            <ac:spMk id="2" creationId="{E63BA6D1-B5E4-4384-A3EA-89EC6AD56DCA}"/>
          </ac:spMkLst>
        </pc:spChg>
        <pc:spChg chg="add del">
          <ac:chgData name="FABIO D'ANDREA" userId="3a7f0460-d6ea-4c7a-a2b3-309169477825" providerId="ADAL" clId="{041F581D-4E3B-4BD4-8ADF-7CDF015E3742}" dt="2021-06-09T08:18:50.600" v="2283" actId="478"/>
          <ac:spMkLst>
            <pc:docMk/>
            <pc:sldMk cId="108145711" sldId="316"/>
            <ac:spMk id="3" creationId="{8B550EE0-5ED6-4A47-92BA-9A6F5E943E86}"/>
          </ac:spMkLst>
        </pc:spChg>
        <pc:spChg chg="add del mod or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5" creationId="{30E79635-BE93-43D7-90B2-D4AF4C6C85F5}"/>
          </ac:spMkLst>
        </pc:spChg>
        <pc:spChg chg="add del mod">
          <ac:chgData name="FABIO D'ANDREA" userId="3a7f0460-d6ea-4c7a-a2b3-309169477825" providerId="ADAL" clId="{041F581D-4E3B-4BD4-8ADF-7CDF015E3742}" dt="2021-06-09T08:10:47.607" v="2135" actId="478"/>
          <ac:spMkLst>
            <pc:docMk/>
            <pc:sldMk cId="108145711" sldId="316"/>
            <ac:spMk id="6" creationId="{8ABEA220-35F6-4116-BA88-848C9EF20660}"/>
          </ac:spMkLst>
        </pc:spChg>
        <pc:spChg chg="add del mod">
          <ac:chgData name="FABIO D'ANDREA" userId="3a7f0460-d6ea-4c7a-a2b3-309169477825" providerId="ADAL" clId="{041F581D-4E3B-4BD4-8ADF-7CDF015E3742}" dt="2021-06-09T08:17:46.937" v="2273" actId="478"/>
          <ac:spMkLst>
            <pc:docMk/>
            <pc:sldMk cId="108145711" sldId="316"/>
            <ac:spMk id="7" creationId="{1BAD1177-A8D5-44D5-BCEA-D4731E2D922F}"/>
          </ac:spMkLst>
        </pc:spChg>
        <pc:spChg chg="add del mod">
          <ac:chgData name="FABIO D'ANDREA" userId="3a7f0460-d6ea-4c7a-a2b3-309169477825" providerId="ADAL" clId="{041F581D-4E3B-4BD4-8ADF-7CDF015E3742}" dt="2021-06-09T08:12:13.915" v="2176" actId="478"/>
          <ac:spMkLst>
            <pc:docMk/>
            <pc:sldMk cId="108145711" sldId="316"/>
            <ac:spMk id="8" creationId="{8F7CBA3D-2205-4D43-AE56-B45EBF5E911D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9" creationId="{3DF2B383-F4E8-4AFC-A42C-F0D3AC10F50C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10" creationId="{3FC47515-8C76-4692-ABDC-CD53264C020A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11" creationId="{53719ADA-82DF-4F4C-98E5-FFE496F97198}"/>
          </ac:spMkLst>
        </pc:spChg>
        <pc:spChg chg="add del mod">
          <ac:chgData name="FABIO D'ANDREA" userId="3a7f0460-d6ea-4c7a-a2b3-309169477825" providerId="ADAL" clId="{041F581D-4E3B-4BD4-8ADF-7CDF015E3742}" dt="2021-06-09T08:13:32.094" v="2208" actId="478"/>
          <ac:spMkLst>
            <pc:docMk/>
            <pc:sldMk cId="108145711" sldId="316"/>
            <ac:spMk id="12" creationId="{6954CE50-0C44-4456-A143-34152D4334BD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13" creationId="{C2716861-77BE-4386-B215-EB14935680E0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14" creationId="{41D68D71-517E-440C-B74F-4B9E1F34FA4A}"/>
          </ac:spMkLst>
        </pc:spChg>
        <pc:spChg chg="add del mod">
          <ac:chgData name="FABIO D'ANDREA" userId="3a7f0460-d6ea-4c7a-a2b3-309169477825" providerId="ADAL" clId="{041F581D-4E3B-4BD4-8ADF-7CDF015E3742}" dt="2021-06-09T09:59:06.121" v="3261" actId="478"/>
          <ac:spMkLst>
            <pc:docMk/>
            <pc:sldMk cId="108145711" sldId="316"/>
            <ac:spMk id="15" creationId="{6F9FCB37-156A-43CD-A12B-F3B3A7640F08}"/>
          </ac:spMkLst>
        </pc:spChg>
        <pc:spChg chg="add mod">
          <ac:chgData name="FABIO D'ANDREA" userId="3a7f0460-d6ea-4c7a-a2b3-309169477825" providerId="ADAL" clId="{041F581D-4E3B-4BD4-8ADF-7CDF015E3742}" dt="2021-06-09T08:15:49.116" v="2243"/>
          <ac:spMkLst>
            <pc:docMk/>
            <pc:sldMk cId="108145711" sldId="316"/>
            <ac:spMk id="16" creationId="{A02E237A-2ECC-4E16-A415-8BB2012A6617}"/>
          </ac:spMkLst>
        </pc:spChg>
        <pc:spChg chg="add mod or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17" creationId="{E4178F99-A015-44FE-A188-123AE6E9B347}"/>
          </ac:spMkLst>
        </pc:spChg>
        <pc:spChg chg="add del mod">
          <ac:chgData name="FABIO D'ANDREA" userId="3a7f0460-d6ea-4c7a-a2b3-309169477825" providerId="ADAL" clId="{041F581D-4E3B-4BD4-8ADF-7CDF015E3742}" dt="2021-06-09T08:23:00.650" v="2331" actId="478"/>
          <ac:spMkLst>
            <pc:docMk/>
            <pc:sldMk cId="108145711" sldId="316"/>
            <ac:spMk id="18" creationId="{212414A2-5E3E-4C8B-9E96-01919414A6E0}"/>
          </ac:spMkLst>
        </pc:spChg>
        <pc:spChg chg="add del mod">
          <ac:chgData name="FABIO D'ANDREA" userId="3a7f0460-d6ea-4c7a-a2b3-309169477825" providerId="ADAL" clId="{041F581D-4E3B-4BD4-8ADF-7CDF015E3742}" dt="2021-06-09T09:31:42.219" v="2968" actId="478"/>
          <ac:spMkLst>
            <pc:docMk/>
            <pc:sldMk cId="108145711" sldId="316"/>
            <ac:spMk id="19" creationId="{A410EC32-2182-4671-A0FC-4C1E9D5EDCEF}"/>
          </ac:spMkLst>
        </pc:spChg>
        <pc:spChg chg="add del mod">
          <ac:chgData name="FABIO D'ANDREA" userId="3a7f0460-d6ea-4c7a-a2b3-309169477825" providerId="ADAL" clId="{041F581D-4E3B-4BD4-8ADF-7CDF015E3742}" dt="2021-06-09T09:55:22.601" v="3220" actId="478"/>
          <ac:spMkLst>
            <pc:docMk/>
            <pc:sldMk cId="108145711" sldId="316"/>
            <ac:spMk id="57" creationId="{6725DAE5-85D5-4010-8D77-15AE776D4815}"/>
          </ac:spMkLst>
        </pc:spChg>
        <pc:spChg chg="add del mod">
          <ac:chgData name="FABIO D'ANDREA" userId="3a7f0460-d6ea-4c7a-a2b3-309169477825" providerId="ADAL" clId="{041F581D-4E3B-4BD4-8ADF-7CDF015E3742}" dt="2021-06-09T09:55:23.192" v="3221" actId="478"/>
          <ac:spMkLst>
            <pc:docMk/>
            <pc:sldMk cId="108145711" sldId="316"/>
            <ac:spMk id="58" creationId="{0467F20D-E4E3-4F7D-87D9-C2DF1F875F74}"/>
          </ac:spMkLst>
        </pc:spChg>
        <pc:spChg chg="add del mod">
          <ac:chgData name="FABIO D'ANDREA" userId="3a7f0460-d6ea-4c7a-a2b3-309169477825" providerId="ADAL" clId="{041F581D-4E3B-4BD4-8ADF-7CDF015E3742}" dt="2021-06-09T10:02:39.841" v="3308" actId="478"/>
          <ac:spMkLst>
            <pc:docMk/>
            <pc:sldMk cId="108145711" sldId="316"/>
            <ac:spMk id="59" creationId="{FA8D61AC-B9AC-43BA-B043-F98D6520535A}"/>
          </ac:spMkLst>
        </pc:spChg>
        <pc:spChg chg="add del">
          <ac:chgData name="FABIO D'ANDREA" userId="3a7f0460-d6ea-4c7a-a2b3-309169477825" providerId="ADAL" clId="{041F581D-4E3B-4BD4-8ADF-7CDF015E3742}" dt="2021-06-09T08:56:02.358" v="2558" actId="11529"/>
          <ac:spMkLst>
            <pc:docMk/>
            <pc:sldMk cId="108145711" sldId="316"/>
            <ac:spMk id="74" creationId="{0BD852BD-6930-4653-9ED8-21DE1219BEC0}"/>
          </ac:spMkLst>
        </pc:spChg>
        <pc:spChg chg="add del">
          <ac:chgData name="FABIO D'ANDREA" userId="3a7f0460-d6ea-4c7a-a2b3-309169477825" providerId="ADAL" clId="{041F581D-4E3B-4BD4-8ADF-7CDF015E3742}" dt="2021-06-09T08:56:08.336" v="2560" actId="478"/>
          <ac:spMkLst>
            <pc:docMk/>
            <pc:sldMk cId="108145711" sldId="316"/>
            <ac:spMk id="75" creationId="{E7066D8B-DE45-40A6-B99C-3626C81F0C91}"/>
          </ac:spMkLst>
        </pc:spChg>
        <pc:spChg chg="add del">
          <ac:chgData name="FABIO D'ANDREA" userId="3a7f0460-d6ea-4c7a-a2b3-309169477825" providerId="ADAL" clId="{041F581D-4E3B-4BD4-8ADF-7CDF015E3742}" dt="2021-06-09T08:56:16.945" v="2562" actId="11529"/>
          <ac:spMkLst>
            <pc:docMk/>
            <pc:sldMk cId="108145711" sldId="316"/>
            <ac:spMk id="76" creationId="{76D73546-AC18-45F7-869D-A3B11A370BA9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89" creationId="{362E6F05-A4F1-4B95-B4FB-98FCD628C4ED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90" creationId="{31765129-8255-492B-B250-E9046A9CE0BD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91" creationId="{72EE8F7F-C3E9-41CD-8A0A-CB3DB45A3E99}"/>
          </ac:spMkLst>
        </pc:spChg>
        <pc:spChg chg="add del">
          <ac:chgData name="FABIO D'ANDREA" userId="3a7f0460-d6ea-4c7a-a2b3-309169477825" providerId="ADAL" clId="{041F581D-4E3B-4BD4-8ADF-7CDF015E3742}" dt="2021-06-09T09:12:19.020" v="2798" actId="478"/>
          <ac:spMkLst>
            <pc:docMk/>
            <pc:sldMk cId="108145711" sldId="316"/>
            <ac:spMk id="102" creationId="{B9F64E37-6C75-47B8-96D1-A2F99536AAF1}"/>
          </ac:spMkLst>
        </pc:spChg>
        <pc:spChg chg="add del mod">
          <ac:chgData name="FABIO D'ANDREA" userId="3a7f0460-d6ea-4c7a-a2b3-309169477825" providerId="ADAL" clId="{041F581D-4E3B-4BD4-8ADF-7CDF015E3742}" dt="2021-06-09T09:13:54.510" v="2844" actId="478"/>
          <ac:spMkLst>
            <pc:docMk/>
            <pc:sldMk cId="108145711" sldId="316"/>
            <ac:spMk id="103" creationId="{73429597-1DC4-4C3E-9496-43DCBE7BCB02}"/>
          </ac:spMkLst>
        </pc:spChg>
        <pc:spChg chg="add del mod">
          <ac:chgData name="FABIO D'ANDREA" userId="3a7f0460-d6ea-4c7a-a2b3-309169477825" providerId="ADAL" clId="{041F581D-4E3B-4BD4-8ADF-7CDF015E3742}" dt="2021-06-09T09:13:52.800" v="2843" actId="478"/>
          <ac:spMkLst>
            <pc:docMk/>
            <pc:sldMk cId="108145711" sldId="316"/>
            <ac:spMk id="104" creationId="{1CD073CF-57EB-4721-8157-23280A99BFB0}"/>
          </ac:spMkLst>
        </pc:spChg>
        <pc:spChg chg="add del mod">
          <ac:chgData name="FABIO D'ANDREA" userId="3a7f0460-d6ea-4c7a-a2b3-309169477825" providerId="ADAL" clId="{041F581D-4E3B-4BD4-8ADF-7CDF015E3742}" dt="2021-06-09T09:30:39.146" v="2941" actId="478"/>
          <ac:spMkLst>
            <pc:docMk/>
            <pc:sldMk cId="108145711" sldId="316"/>
            <ac:spMk id="115" creationId="{1C04A785-61A4-4BB7-B038-9CA1284DEDCA}"/>
          </ac:spMkLst>
        </pc:spChg>
        <pc:spChg chg="add del mod">
          <ac:chgData name="FABIO D'ANDREA" userId="3a7f0460-d6ea-4c7a-a2b3-309169477825" providerId="ADAL" clId="{041F581D-4E3B-4BD4-8ADF-7CDF015E3742}" dt="2021-06-09T09:30:33.364" v="2931"/>
          <ac:spMkLst>
            <pc:docMk/>
            <pc:sldMk cId="108145711" sldId="316"/>
            <ac:spMk id="118" creationId="{1355E057-E5AD-47A8-A3D8-D4E5A15E0217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125" creationId="{5AD9E3FF-3081-4FF7-9670-4DB993C48AF4}"/>
          </ac:spMkLst>
        </pc:spChg>
        <pc:spChg chg="add mod">
          <ac:chgData name="FABIO D'ANDREA" userId="3a7f0460-d6ea-4c7a-a2b3-309169477825" providerId="ADAL" clId="{041F581D-4E3B-4BD4-8ADF-7CDF015E3742}" dt="2021-06-09T10:10:38.122" v="3451" actId="1076"/>
          <ac:spMkLst>
            <pc:docMk/>
            <pc:sldMk cId="108145711" sldId="316"/>
            <ac:spMk id="126" creationId="{86F1F339-6A68-4A5C-8AF9-DFDE59DE6163}"/>
          </ac:spMkLst>
        </pc:spChg>
        <pc:picChg chg="del mod ord">
          <ac:chgData name="FABIO D'ANDREA" userId="3a7f0460-d6ea-4c7a-a2b3-309169477825" providerId="ADAL" clId="{041F581D-4E3B-4BD4-8ADF-7CDF015E3742}" dt="2021-06-09T09:07:27.767" v="2756" actId="478"/>
          <ac:picMkLst>
            <pc:docMk/>
            <pc:sldMk cId="108145711" sldId="316"/>
            <ac:picMk id="6" creationId="{F256F754-C9CB-402D-AAB8-852C3834581B}"/>
          </ac:picMkLst>
        </pc:picChg>
        <pc:picChg chg="del mod">
          <ac:chgData name="FABIO D'ANDREA" userId="3a7f0460-d6ea-4c7a-a2b3-309169477825" providerId="ADAL" clId="{041F581D-4E3B-4BD4-8ADF-7CDF015E3742}" dt="2021-06-09T09:07:27.767" v="2756" actId="478"/>
          <ac:picMkLst>
            <pc:docMk/>
            <pc:sldMk cId="108145711" sldId="316"/>
            <ac:picMk id="8" creationId="{6FD1AFDC-E1C5-4BD7-B9B5-5A2D0B277E39}"/>
          </ac:picMkLst>
        </pc:picChg>
        <pc:picChg chg="add del mod">
          <ac:chgData name="FABIO D'ANDREA" userId="3a7f0460-d6ea-4c7a-a2b3-309169477825" providerId="ADAL" clId="{041F581D-4E3B-4BD4-8ADF-7CDF015E3742}" dt="2021-06-09T09:16:52.202" v="2866" actId="478"/>
          <ac:picMkLst>
            <pc:docMk/>
            <pc:sldMk cId="108145711" sldId="316"/>
            <ac:picMk id="87" creationId="{FD8CED2A-C0D3-4331-931A-33529B6AAE15}"/>
          </ac:picMkLst>
        </pc:picChg>
        <pc:picChg chg="add del mod">
          <ac:chgData name="FABIO D'ANDREA" userId="3a7f0460-d6ea-4c7a-a2b3-309169477825" providerId="ADAL" clId="{041F581D-4E3B-4BD4-8ADF-7CDF015E3742}" dt="2021-06-09T09:16:52.202" v="2866" actId="478"/>
          <ac:picMkLst>
            <pc:docMk/>
            <pc:sldMk cId="108145711" sldId="316"/>
            <ac:picMk id="88" creationId="{DDE73B4C-3317-4B80-ABDF-8C96AA66B71F}"/>
          </ac:picMkLst>
        </pc:picChg>
        <pc:picChg chg="add del mod">
          <ac:chgData name="FABIO D'ANDREA" userId="3a7f0460-d6ea-4c7a-a2b3-309169477825" providerId="ADAL" clId="{041F581D-4E3B-4BD4-8ADF-7CDF015E3742}" dt="2021-06-09T09:06:10.076" v="2626"/>
          <ac:picMkLst>
            <pc:docMk/>
            <pc:sldMk cId="108145711" sldId="316"/>
            <ac:picMk id="92" creationId="{5991AC1A-1656-46FB-9361-72BF111F5D10}"/>
          </ac:picMkLst>
        </pc:picChg>
        <pc:picChg chg="add del mod">
          <ac:chgData name="FABIO D'ANDREA" userId="3a7f0460-d6ea-4c7a-a2b3-309169477825" providerId="ADAL" clId="{041F581D-4E3B-4BD4-8ADF-7CDF015E3742}" dt="2021-06-09T09:06:13.521" v="2628"/>
          <ac:picMkLst>
            <pc:docMk/>
            <pc:sldMk cId="108145711" sldId="316"/>
            <ac:picMk id="93" creationId="{8212E3FD-7E3F-40BD-AE75-5BB93FA62D24}"/>
          </ac:picMkLst>
        </pc:picChg>
        <pc:picChg chg="add del mod">
          <ac:chgData name="FABIO D'ANDREA" userId="3a7f0460-d6ea-4c7a-a2b3-309169477825" providerId="ADAL" clId="{041F581D-4E3B-4BD4-8ADF-7CDF015E3742}" dt="2021-06-09T09:06:16.446" v="2630"/>
          <ac:picMkLst>
            <pc:docMk/>
            <pc:sldMk cId="108145711" sldId="316"/>
            <ac:picMk id="94" creationId="{C806DA44-A63A-45C8-A82D-D296D4200149}"/>
          </ac:picMkLst>
        </pc:picChg>
        <pc:picChg chg="add mod ord">
          <ac:chgData name="FABIO D'ANDREA" userId="3a7f0460-d6ea-4c7a-a2b3-309169477825" providerId="ADAL" clId="{041F581D-4E3B-4BD4-8ADF-7CDF015E3742}" dt="2021-06-09T10:10:38.122" v="3451" actId="1076"/>
          <ac:picMkLst>
            <pc:docMk/>
            <pc:sldMk cId="108145711" sldId="316"/>
            <ac:picMk id="95" creationId="{1B6B7CC5-A844-4711-8549-0049F68B921C}"/>
          </ac:picMkLst>
        </pc:picChg>
        <pc:picChg chg="add mod ord">
          <ac:chgData name="FABIO D'ANDREA" userId="3a7f0460-d6ea-4c7a-a2b3-309169477825" providerId="ADAL" clId="{041F581D-4E3B-4BD4-8ADF-7CDF015E3742}" dt="2021-06-09T10:10:38.122" v="3451" actId="1076"/>
          <ac:picMkLst>
            <pc:docMk/>
            <pc:sldMk cId="108145711" sldId="316"/>
            <ac:picMk id="96" creationId="{24713BE0-9F61-4E7E-8EED-D2AD6D5BC4B4}"/>
          </ac:picMkLst>
        </pc:picChg>
        <pc:picChg chg="add del mod ord">
          <ac:chgData name="FABIO D'ANDREA" userId="3a7f0460-d6ea-4c7a-a2b3-309169477825" providerId="ADAL" clId="{041F581D-4E3B-4BD4-8ADF-7CDF015E3742}" dt="2021-06-09T10:10:38.122" v="3451" actId="1076"/>
          <ac:picMkLst>
            <pc:docMk/>
            <pc:sldMk cId="108145711" sldId="316"/>
            <ac:picMk id="113" creationId="{3F464B9B-9C08-4322-9827-97A31F8A8AFC}"/>
          </ac:picMkLst>
        </pc:picChg>
        <pc:picChg chg="add del mod ord">
          <ac:chgData name="FABIO D'ANDREA" userId="3a7f0460-d6ea-4c7a-a2b3-309169477825" providerId="ADAL" clId="{041F581D-4E3B-4BD4-8ADF-7CDF015E3742}" dt="2021-06-09T10:10:38.122" v="3451" actId="1076"/>
          <ac:picMkLst>
            <pc:docMk/>
            <pc:sldMk cId="108145711" sldId="316"/>
            <ac:picMk id="114" creationId="{18EAF366-C665-41D6-A6EF-E709CE83B362}"/>
          </ac:picMkLst>
        </pc:picChg>
        <pc:picChg chg="add del mod">
          <ac:chgData name="FABIO D'ANDREA" userId="3a7f0460-d6ea-4c7a-a2b3-309169477825" providerId="ADAL" clId="{041F581D-4E3B-4BD4-8ADF-7CDF015E3742}" dt="2021-06-09T09:34:57.097" v="2994" actId="478"/>
          <ac:picMkLst>
            <pc:docMk/>
            <pc:sldMk cId="108145711" sldId="316"/>
            <ac:picMk id="131" creationId="{BD80410C-B5E7-4EBD-B0ED-286FB12D4567}"/>
          </ac:picMkLst>
        </pc:picChg>
        <pc:picChg chg="add del mod">
          <ac:chgData name="FABIO D'ANDREA" userId="3a7f0460-d6ea-4c7a-a2b3-309169477825" providerId="ADAL" clId="{041F581D-4E3B-4BD4-8ADF-7CDF015E3742}" dt="2021-06-09T09:34:57.097" v="2994" actId="478"/>
          <ac:picMkLst>
            <pc:docMk/>
            <pc:sldMk cId="108145711" sldId="316"/>
            <ac:picMk id="132" creationId="{772852B4-C042-4C21-B2B7-A218C9389B68}"/>
          </ac:picMkLst>
        </pc:picChg>
        <pc:picChg chg="add mod ord">
          <ac:chgData name="FABIO D'ANDREA" userId="3a7f0460-d6ea-4c7a-a2b3-309169477825" providerId="ADAL" clId="{041F581D-4E3B-4BD4-8ADF-7CDF015E3742}" dt="2021-06-09T10:10:38.122" v="3451" actId="1076"/>
          <ac:picMkLst>
            <pc:docMk/>
            <pc:sldMk cId="108145711" sldId="316"/>
            <ac:picMk id="147" creationId="{3458D163-5D9B-4476-8558-4242D736BBA8}"/>
          </ac:picMkLst>
        </pc:picChg>
        <pc:picChg chg="add mod">
          <ac:chgData name="FABIO D'ANDREA" userId="3a7f0460-d6ea-4c7a-a2b3-309169477825" providerId="ADAL" clId="{041F581D-4E3B-4BD4-8ADF-7CDF015E3742}" dt="2021-06-09T10:10:38.122" v="3451" actId="1076"/>
          <ac:picMkLst>
            <pc:docMk/>
            <pc:sldMk cId="108145711" sldId="316"/>
            <ac:picMk id="199" creationId="{A111D8B5-3102-470C-8FB7-F9048B79DA6A}"/>
          </ac:picMkLst>
        </pc:picChg>
        <pc:picChg chg="add mod">
          <ac:chgData name="FABIO D'ANDREA" userId="3a7f0460-d6ea-4c7a-a2b3-309169477825" providerId="ADAL" clId="{041F581D-4E3B-4BD4-8ADF-7CDF015E3742}" dt="2021-06-09T10:09:08.269" v="3439" actId="1038"/>
          <ac:picMkLst>
            <pc:docMk/>
            <pc:sldMk cId="108145711" sldId="316"/>
            <ac:picMk id="200" creationId="{FFBFE36B-FCD8-46CA-8D2D-EA61B25448D2}"/>
          </ac:picMkLst>
        </pc:picChg>
        <pc:cxnChg chg="add del mod">
          <ac:chgData name="FABIO D'ANDREA" userId="3a7f0460-d6ea-4c7a-a2b3-309169477825" providerId="ADAL" clId="{041F581D-4E3B-4BD4-8ADF-7CDF015E3742}" dt="2021-06-09T08:27:53.409" v="2378" actId="478"/>
          <ac:cxnSpMkLst>
            <pc:docMk/>
            <pc:sldMk cId="108145711" sldId="316"/>
            <ac:cxnSpMk id="21" creationId="{74C3218E-50CA-41EA-B3B4-F0C7B7630191}"/>
          </ac:cxnSpMkLst>
        </pc:cxnChg>
        <pc:cxnChg chg="add mod or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24" creationId="{42CC0815-DCF1-4424-9B14-55D577D1D778}"/>
          </ac:cxnSpMkLst>
        </pc:cxnChg>
        <pc:cxnChg chg="add del mod">
          <ac:chgData name="FABIO D'ANDREA" userId="3a7f0460-d6ea-4c7a-a2b3-309169477825" providerId="ADAL" clId="{041F581D-4E3B-4BD4-8ADF-7CDF015E3742}" dt="2021-06-09T08:37:47.688" v="2398" actId="478"/>
          <ac:cxnSpMkLst>
            <pc:docMk/>
            <pc:sldMk cId="108145711" sldId="316"/>
            <ac:cxnSpMk id="28" creationId="{163EC323-4A37-4897-BC66-8955657C63E5}"/>
          </ac:cxnSpMkLst>
        </pc:cxnChg>
        <pc:cxnChg chg="add mod or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31" creationId="{20B42C57-5947-4D6A-9872-FB1F0104A359}"/>
          </ac:cxnSpMkLst>
        </pc:cxnChg>
        <pc:cxnChg chg="add del mod">
          <ac:chgData name="FABIO D'ANDREA" userId="3a7f0460-d6ea-4c7a-a2b3-309169477825" providerId="ADAL" clId="{041F581D-4E3B-4BD4-8ADF-7CDF015E3742}" dt="2021-06-09T08:39:54.941" v="2421"/>
          <ac:cxnSpMkLst>
            <pc:docMk/>
            <pc:sldMk cId="108145711" sldId="316"/>
            <ac:cxnSpMk id="41" creationId="{246A8822-4511-44C4-97F0-845BDC582F47}"/>
          </ac:cxnSpMkLst>
        </pc:cxnChg>
        <pc:cxnChg chg="add mo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42" creationId="{7F321079-A5DD-4CEA-81A8-DF9844F4BE09}"/>
          </ac:cxnSpMkLst>
        </pc:cxnChg>
        <pc:cxnChg chg="add mo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52" creationId="{AF652C32-E940-4655-A8C4-F2BB11236841}"/>
          </ac:cxnSpMkLst>
        </pc:cxnChg>
        <pc:cxnChg chg="add mo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54" creationId="{80C2E153-CC32-4358-BB1D-8C04F2AC6FC7}"/>
          </ac:cxnSpMkLst>
        </pc:cxnChg>
        <pc:cxnChg chg="add del mod">
          <ac:chgData name="FABIO D'ANDREA" userId="3a7f0460-d6ea-4c7a-a2b3-309169477825" providerId="ADAL" clId="{041F581D-4E3B-4BD4-8ADF-7CDF015E3742}" dt="2021-06-09T10:01:00.965" v="3281" actId="478"/>
          <ac:cxnSpMkLst>
            <pc:docMk/>
            <pc:sldMk cId="108145711" sldId="316"/>
            <ac:cxnSpMk id="64" creationId="{11A2E7D0-10EC-44BF-9D7F-0B9381F7EA98}"/>
          </ac:cxnSpMkLst>
        </pc:cxnChg>
        <pc:cxnChg chg="add del mod">
          <ac:chgData name="FABIO D'ANDREA" userId="3a7f0460-d6ea-4c7a-a2b3-309169477825" providerId="ADAL" clId="{041F581D-4E3B-4BD4-8ADF-7CDF015E3742}" dt="2021-06-09T10:01:01.966" v="3282" actId="478"/>
          <ac:cxnSpMkLst>
            <pc:docMk/>
            <pc:sldMk cId="108145711" sldId="316"/>
            <ac:cxnSpMk id="67" creationId="{6B105FCA-4FEC-4972-A931-523A263BE3EE}"/>
          </ac:cxnSpMkLst>
        </pc:cxnChg>
        <pc:cxnChg chg="add del mod">
          <ac:chgData name="FABIO D'ANDREA" userId="3a7f0460-d6ea-4c7a-a2b3-309169477825" providerId="ADAL" clId="{041F581D-4E3B-4BD4-8ADF-7CDF015E3742}" dt="2021-06-09T10:01:03.061" v="3283" actId="478"/>
          <ac:cxnSpMkLst>
            <pc:docMk/>
            <pc:sldMk cId="108145711" sldId="316"/>
            <ac:cxnSpMk id="70" creationId="{6FA368D9-A948-4B07-AD3C-F35CD8A275C0}"/>
          </ac:cxnSpMkLst>
        </pc:cxnChg>
        <pc:cxnChg chg="add del mod">
          <ac:chgData name="FABIO D'ANDREA" userId="3a7f0460-d6ea-4c7a-a2b3-309169477825" providerId="ADAL" clId="{041F581D-4E3B-4BD4-8ADF-7CDF015E3742}" dt="2021-06-09T09:14:30.438" v="2852" actId="478"/>
          <ac:cxnSpMkLst>
            <pc:docMk/>
            <pc:sldMk cId="108145711" sldId="316"/>
            <ac:cxnSpMk id="105" creationId="{45B5D160-45CE-4527-ADE4-0E38DB128C1B}"/>
          </ac:cxnSpMkLst>
        </pc:cxnChg>
        <pc:cxnChg chg="add mod or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110" creationId="{E4459776-B963-4CAA-A043-2DFEE19CCF2F}"/>
          </ac:cxnSpMkLst>
        </pc:cxnChg>
        <pc:cxnChg chg="add mo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136" creationId="{72A0F786-7849-4773-9DB0-1DD4258955F8}"/>
          </ac:cxnSpMkLst>
        </pc:cxnChg>
        <pc:cxnChg chg="add mo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165" creationId="{38623B2D-5DCC-4132-BE1D-61B07F5C8F31}"/>
          </ac:cxnSpMkLst>
        </pc:cxnChg>
        <pc:cxnChg chg="add del mod">
          <ac:chgData name="FABIO D'ANDREA" userId="3a7f0460-d6ea-4c7a-a2b3-309169477825" providerId="ADAL" clId="{041F581D-4E3B-4BD4-8ADF-7CDF015E3742}" dt="2021-06-09T09:58:21.605" v="3246" actId="478"/>
          <ac:cxnSpMkLst>
            <pc:docMk/>
            <pc:sldMk cId="108145711" sldId="316"/>
            <ac:cxnSpMk id="170" creationId="{82EC04C2-6420-4E3E-8EB3-42061E5E93FD}"/>
          </ac:cxnSpMkLst>
        </pc:cxnChg>
        <pc:cxnChg chg="add del mod">
          <ac:chgData name="FABIO D'ANDREA" userId="3a7f0460-d6ea-4c7a-a2b3-309169477825" providerId="ADAL" clId="{041F581D-4E3B-4BD4-8ADF-7CDF015E3742}" dt="2021-06-09T10:11:45.661" v="3453" actId="478"/>
          <ac:cxnSpMkLst>
            <pc:docMk/>
            <pc:sldMk cId="108145711" sldId="316"/>
            <ac:cxnSpMk id="173" creationId="{136C896E-825D-4A81-9E97-91A76AC9B05B}"/>
          </ac:cxnSpMkLst>
        </pc:cxnChg>
        <pc:cxnChg chg="add mo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187" creationId="{F706ABAD-077F-428D-9C47-73A1F5C8711E}"/>
          </ac:cxnSpMkLst>
        </pc:cxnChg>
        <pc:cxnChg chg="add mo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189" creationId="{64B53B57-6384-4B98-838D-A9489FE06CB1}"/>
          </ac:cxnSpMkLst>
        </pc:cxnChg>
        <pc:cxnChg chg="add mo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204" creationId="{9CFD9A83-0CF1-4C38-A233-29631AC7B3A7}"/>
          </ac:cxnSpMkLst>
        </pc:cxnChg>
        <pc:cxnChg chg="add mod">
          <ac:chgData name="FABIO D'ANDREA" userId="3a7f0460-d6ea-4c7a-a2b3-309169477825" providerId="ADAL" clId="{041F581D-4E3B-4BD4-8ADF-7CDF015E3742}" dt="2021-06-09T10:10:38.122" v="3451" actId="1076"/>
          <ac:cxnSpMkLst>
            <pc:docMk/>
            <pc:sldMk cId="108145711" sldId="316"/>
            <ac:cxnSpMk id="205" creationId="{BE7392D9-6462-44AF-B9C8-0EEB260F6A36}"/>
          </ac:cxnSpMkLst>
        </pc:cxnChg>
        <pc:cxnChg chg="add mod">
          <ac:chgData name="FABIO D'ANDREA" userId="3a7f0460-d6ea-4c7a-a2b3-309169477825" providerId="ADAL" clId="{041F581D-4E3B-4BD4-8ADF-7CDF015E3742}" dt="2021-06-09T10:12:00.068" v="3456" actId="14100"/>
          <ac:cxnSpMkLst>
            <pc:docMk/>
            <pc:sldMk cId="108145711" sldId="316"/>
            <ac:cxnSpMk id="211" creationId="{24DE0E3E-3290-4B6D-A957-1845082FFAD6}"/>
          </ac:cxnSpMkLst>
        </pc:cxnChg>
      </pc:sldChg>
      <pc:sldChg chg="addSp modSp del mod ord">
        <pc:chgData name="FABIO D'ANDREA" userId="3a7f0460-d6ea-4c7a-a2b3-309169477825" providerId="ADAL" clId="{041F581D-4E3B-4BD4-8ADF-7CDF015E3742}" dt="2021-06-09T07:27:40.702" v="1747" actId="47"/>
        <pc:sldMkLst>
          <pc:docMk/>
          <pc:sldMk cId="269491732" sldId="317"/>
        </pc:sldMkLst>
        <pc:spChg chg="mod">
          <ac:chgData name="FABIO D'ANDREA" userId="3a7f0460-d6ea-4c7a-a2b3-309169477825" providerId="ADAL" clId="{041F581D-4E3B-4BD4-8ADF-7CDF015E3742}" dt="2021-06-09T07:27:05.078" v="1742" actId="20577"/>
          <ac:spMkLst>
            <pc:docMk/>
            <pc:sldMk cId="269491732" sldId="317"/>
            <ac:spMk id="2" creationId="{5FFCD973-7E3C-40DF-BDA6-69C27D27DB8C}"/>
          </ac:spMkLst>
        </pc:spChg>
        <pc:graphicFrameChg chg="add mod modGraphic">
          <ac:chgData name="FABIO D'ANDREA" userId="3a7f0460-d6ea-4c7a-a2b3-309169477825" providerId="ADAL" clId="{041F581D-4E3B-4BD4-8ADF-7CDF015E3742}" dt="2021-06-09T07:27:21.447" v="1746" actId="13239"/>
          <ac:graphicFrameMkLst>
            <pc:docMk/>
            <pc:sldMk cId="269491732" sldId="317"/>
            <ac:graphicFrameMk id="5" creationId="{F505EBE0-319F-4427-9F66-6F7FDAF5366A}"/>
          </ac:graphicFrameMkLst>
        </pc:graphicFrameChg>
      </pc:sldChg>
      <pc:sldChg chg="addSp modSp mod">
        <pc:chgData name="FABIO D'ANDREA" userId="3a7f0460-d6ea-4c7a-a2b3-309169477825" providerId="ADAL" clId="{041F581D-4E3B-4BD4-8ADF-7CDF015E3742}" dt="2021-06-18T11:09:10.606" v="24153" actId="1076"/>
        <pc:sldMkLst>
          <pc:docMk/>
          <pc:sldMk cId="2980456762" sldId="318"/>
        </pc:sldMkLst>
        <pc:graphicFrameChg chg="mod modGraphic">
          <ac:chgData name="FABIO D'ANDREA" userId="3a7f0460-d6ea-4c7a-a2b3-309169477825" providerId="ADAL" clId="{041F581D-4E3B-4BD4-8ADF-7CDF015E3742}" dt="2021-06-18T11:08:46.353" v="24143" actId="14100"/>
          <ac:graphicFrameMkLst>
            <pc:docMk/>
            <pc:sldMk cId="2980456762" sldId="318"/>
            <ac:graphicFrameMk id="5" creationId="{A70A7DBB-E4B3-49EC-BE94-1431E2E5F21F}"/>
          </ac:graphicFrameMkLst>
        </pc:graphicFrameChg>
        <pc:graphicFrameChg chg="add mod">
          <ac:chgData name="FABIO D'ANDREA" userId="3a7f0460-d6ea-4c7a-a2b3-309169477825" providerId="ADAL" clId="{041F581D-4E3B-4BD4-8ADF-7CDF015E3742}" dt="2021-06-18T11:09:10.606" v="24153" actId="1076"/>
          <ac:graphicFrameMkLst>
            <pc:docMk/>
            <pc:sldMk cId="2980456762" sldId="318"/>
            <ac:graphicFrameMk id="9" creationId="{9BFE851F-4256-42D6-9E3C-47FE504B8E45}"/>
          </ac:graphicFrameMkLst>
        </pc:graphicFrameChg>
      </pc:sldChg>
      <pc:sldChg chg="delSp modSp mod modShow">
        <pc:chgData name="FABIO D'ANDREA" userId="3a7f0460-d6ea-4c7a-a2b3-309169477825" providerId="ADAL" clId="{041F581D-4E3B-4BD4-8ADF-7CDF015E3742}" dt="2021-06-12T16:28:22.896" v="10267"/>
        <pc:sldMkLst>
          <pc:docMk/>
          <pc:sldMk cId="1143491170" sldId="319"/>
        </pc:sldMkLst>
        <pc:graphicFrameChg chg="mod modGraphic">
          <ac:chgData name="FABIO D'ANDREA" userId="3a7f0460-d6ea-4c7a-a2b3-309169477825" providerId="ADAL" clId="{041F581D-4E3B-4BD4-8ADF-7CDF015E3742}" dt="2021-06-12T16:28:22.896" v="10267"/>
          <ac:graphicFrameMkLst>
            <pc:docMk/>
            <pc:sldMk cId="1143491170" sldId="319"/>
            <ac:graphicFrameMk id="5" creationId="{A70A7DBB-E4B3-49EC-BE94-1431E2E5F21F}"/>
          </ac:graphicFrameMkLst>
        </pc:graphicFrameChg>
        <pc:picChg chg="del">
          <ac:chgData name="FABIO D'ANDREA" userId="3a7f0460-d6ea-4c7a-a2b3-309169477825" providerId="ADAL" clId="{041F581D-4E3B-4BD4-8ADF-7CDF015E3742}" dt="2021-06-09T07:40:03.796" v="1929" actId="21"/>
          <ac:picMkLst>
            <pc:docMk/>
            <pc:sldMk cId="1143491170" sldId="319"/>
            <ac:picMk id="7" creationId="{007EF04A-242B-4B63-AC22-8B8045CEA973}"/>
          </ac:picMkLst>
        </pc:picChg>
      </pc:sldChg>
      <pc:sldChg chg="modSp add mod ord">
        <pc:chgData name="FABIO D'ANDREA" userId="3a7f0460-d6ea-4c7a-a2b3-309169477825" providerId="ADAL" clId="{041F581D-4E3B-4BD4-8ADF-7CDF015E3742}" dt="2021-06-09T07:57:14.666" v="2095" actId="20577"/>
        <pc:sldMkLst>
          <pc:docMk/>
          <pc:sldMk cId="3612869719" sldId="320"/>
        </pc:sldMkLst>
        <pc:spChg chg="mod">
          <ac:chgData name="FABIO D'ANDREA" userId="3a7f0460-d6ea-4c7a-a2b3-309169477825" providerId="ADAL" clId="{041F581D-4E3B-4BD4-8ADF-7CDF015E3742}" dt="2021-06-09T07:56:08.079" v="1991" actId="20577"/>
          <ac:spMkLst>
            <pc:docMk/>
            <pc:sldMk cId="3612869719" sldId="320"/>
            <ac:spMk id="94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09T07:57:14.666" v="2095" actId="20577"/>
          <ac:spMkLst>
            <pc:docMk/>
            <pc:sldMk cId="3612869719" sldId="320"/>
            <ac:spMk id="95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09T07:56:11.093" v="1992" actId="20577"/>
          <ac:spMkLst>
            <pc:docMk/>
            <pc:sldMk cId="3612869719" sldId="320"/>
            <ac:spMk id="96" creationId="{00000000-0000-0000-0000-000000000000}"/>
          </ac:spMkLst>
        </pc:spChg>
      </pc:sldChg>
      <pc:sldChg chg="modSp new del mod">
        <pc:chgData name="FABIO D'ANDREA" userId="3a7f0460-d6ea-4c7a-a2b3-309169477825" providerId="ADAL" clId="{041F581D-4E3B-4BD4-8ADF-7CDF015E3742}" dt="2021-06-09T07:55:37.053" v="1965" actId="47"/>
        <pc:sldMkLst>
          <pc:docMk/>
          <pc:sldMk cId="4254330425" sldId="320"/>
        </pc:sldMkLst>
        <pc:spChg chg="mod">
          <ac:chgData name="FABIO D'ANDREA" userId="3a7f0460-d6ea-4c7a-a2b3-309169477825" providerId="ADAL" clId="{041F581D-4E3B-4BD4-8ADF-7CDF015E3742}" dt="2021-06-09T07:55:14.121" v="1963" actId="20577"/>
          <ac:spMkLst>
            <pc:docMk/>
            <pc:sldMk cId="4254330425" sldId="320"/>
            <ac:spMk id="2" creationId="{9DDF9243-730E-434F-B467-EE9832E146C1}"/>
          </ac:spMkLst>
        </pc:spChg>
        <pc:spChg chg="mod">
          <ac:chgData name="FABIO D'ANDREA" userId="3a7f0460-d6ea-4c7a-a2b3-309169477825" providerId="ADAL" clId="{041F581D-4E3B-4BD4-8ADF-7CDF015E3742}" dt="2021-06-09T07:55:34.836" v="1964" actId="20577"/>
          <ac:spMkLst>
            <pc:docMk/>
            <pc:sldMk cId="4254330425" sldId="320"/>
            <ac:spMk id="3" creationId="{25AD2F85-AE51-4555-B682-ECEB4715A786}"/>
          </ac:spMkLst>
        </pc:spChg>
      </pc:sldChg>
      <pc:sldChg chg="delSp modSp del mod">
        <pc:chgData name="FABIO D'ANDREA" userId="3a7f0460-d6ea-4c7a-a2b3-309169477825" providerId="ADAL" clId="{041F581D-4E3B-4BD4-8ADF-7CDF015E3742}" dt="2021-06-09T10:13:33.144" v="3458" actId="47"/>
        <pc:sldMkLst>
          <pc:docMk/>
          <pc:sldMk cId="2818409711" sldId="321"/>
        </pc:sldMkLst>
        <pc:picChg chg="del mod">
          <ac:chgData name="FABIO D'ANDREA" userId="3a7f0460-d6ea-4c7a-a2b3-309169477825" providerId="ADAL" clId="{041F581D-4E3B-4BD4-8ADF-7CDF015E3742}" dt="2021-06-09T09:07:06.676" v="2754" actId="21"/>
          <ac:picMkLst>
            <pc:docMk/>
            <pc:sldMk cId="2818409711" sldId="321"/>
            <ac:picMk id="8" creationId="{C4EA3AF6-6FF3-474F-A8CF-37FCC04BFB07}"/>
          </ac:picMkLst>
        </pc:picChg>
        <pc:picChg chg="del mod">
          <ac:chgData name="FABIO D'ANDREA" userId="3a7f0460-d6ea-4c7a-a2b3-309169477825" providerId="ADAL" clId="{041F581D-4E3B-4BD4-8ADF-7CDF015E3742}" dt="2021-06-09T09:07:06.676" v="2754" actId="21"/>
          <ac:picMkLst>
            <pc:docMk/>
            <pc:sldMk cId="2818409711" sldId="321"/>
            <ac:picMk id="10" creationId="{4203CE0F-D1CE-4C9E-AD25-BBD978512546}"/>
          </ac:picMkLst>
        </pc:picChg>
        <pc:picChg chg="del mod">
          <ac:chgData name="FABIO D'ANDREA" userId="3a7f0460-d6ea-4c7a-a2b3-309169477825" providerId="ADAL" clId="{041F581D-4E3B-4BD4-8ADF-7CDF015E3742}" dt="2021-06-09T10:01:18.651" v="3288" actId="478"/>
          <ac:picMkLst>
            <pc:docMk/>
            <pc:sldMk cId="2818409711" sldId="321"/>
            <ac:picMk id="12" creationId="{BD00F3B4-4E1C-4B4C-9166-14AA205783BE}"/>
          </ac:picMkLst>
        </pc:picChg>
        <pc:picChg chg="del mod">
          <ac:chgData name="FABIO D'ANDREA" userId="3a7f0460-d6ea-4c7a-a2b3-309169477825" providerId="ADAL" clId="{041F581D-4E3B-4BD4-8ADF-7CDF015E3742}" dt="2021-06-09T10:01:22.068" v="3291" actId="478"/>
          <ac:picMkLst>
            <pc:docMk/>
            <pc:sldMk cId="2818409711" sldId="321"/>
            <ac:picMk id="14" creationId="{207B0F91-3629-47D4-91FE-DFD23028A255}"/>
          </ac:picMkLst>
        </pc:picChg>
        <pc:picChg chg="del mod">
          <ac:chgData name="FABIO D'ANDREA" userId="3a7f0460-d6ea-4c7a-a2b3-309169477825" providerId="ADAL" clId="{041F581D-4E3B-4BD4-8ADF-7CDF015E3742}" dt="2021-06-09T10:01:25.768" v="3293" actId="21"/>
          <ac:picMkLst>
            <pc:docMk/>
            <pc:sldMk cId="2818409711" sldId="321"/>
            <ac:picMk id="16" creationId="{F91DDCDA-48A6-48CE-B033-261EC5D479DF}"/>
          </ac:picMkLst>
        </pc:picChg>
        <pc:picChg chg="del mod">
          <ac:chgData name="FABIO D'ANDREA" userId="3a7f0460-d6ea-4c7a-a2b3-309169477825" providerId="ADAL" clId="{041F581D-4E3B-4BD4-8ADF-7CDF015E3742}" dt="2021-06-09T10:01:25.768" v="3293" actId="21"/>
          <ac:picMkLst>
            <pc:docMk/>
            <pc:sldMk cId="2818409711" sldId="321"/>
            <ac:picMk id="20" creationId="{0D6FD730-CFC0-44CE-973B-9BFAE9BA7E71}"/>
          </ac:picMkLst>
        </pc:picChg>
      </pc:sldChg>
      <pc:sldChg chg="addSp delSp modSp add del mod modShow">
        <pc:chgData name="FABIO D'ANDREA" userId="3a7f0460-d6ea-4c7a-a2b3-309169477825" providerId="ADAL" clId="{041F581D-4E3B-4BD4-8ADF-7CDF015E3742}" dt="2021-06-09T10:13:28.651" v="3457" actId="47"/>
        <pc:sldMkLst>
          <pc:docMk/>
          <pc:sldMk cId="997602804" sldId="324"/>
        </pc:sldMkLst>
        <pc:spChg chg="mod">
          <ac:chgData name="FABIO D'ANDREA" userId="3a7f0460-d6ea-4c7a-a2b3-309169477825" providerId="ADAL" clId="{041F581D-4E3B-4BD4-8ADF-7CDF015E3742}" dt="2021-06-09T09:49:54.608" v="3158" actId="14100"/>
          <ac:spMkLst>
            <pc:docMk/>
            <pc:sldMk cId="997602804" sldId="324"/>
            <ac:spMk id="5" creationId="{30E79635-BE93-43D7-90B2-D4AF4C6C85F5}"/>
          </ac:spMkLst>
        </pc:spChg>
        <pc:spChg chg="mod">
          <ac:chgData name="FABIO D'ANDREA" userId="3a7f0460-d6ea-4c7a-a2b3-309169477825" providerId="ADAL" clId="{041F581D-4E3B-4BD4-8ADF-7CDF015E3742}" dt="2021-06-09T09:52:17.021" v="3184" actId="14100"/>
          <ac:spMkLst>
            <pc:docMk/>
            <pc:sldMk cId="997602804" sldId="324"/>
            <ac:spMk id="9" creationId="{3DF2B383-F4E8-4AFC-A42C-F0D3AC10F50C}"/>
          </ac:spMkLst>
        </pc:spChg>
        <pc:spChg chg="mod">
          <ac:chgData name="FABIO D'ANDREA" userId="3a7f0460-d6ea-4c7a-a2b3-309169477825" providerId="ADAL" clId="{041F581D-4E3B-4BD4-8ADF-7CDF015E3742}" dt="2021-06-09T09:48:55.794" v="3117" actId="14100"/>
          <ac:spMkLst>
            <pc:docMk/>
            <pc:sldMk cId="997602804" sldId="324"/>
            <ac:spMk id="10" creationId="{3FC47515-8C76-4692-ABDC-CD53264C020A}"/>
          </ac:spMkLst>
        </pc:spChg>
        <pc:spChg chg="mod">
          <ac:chgData name="FABIO D'ANDREA" userId="3a7f0460-d6ea-4c7a-a2b3-309169477825" providerId="ADAL" clId="{041F581D-4E3B-4BD4-8ADF-7CDF015E3742}" dt="2021-06-09T09:48:14.085" v="3103" actId="1035"/>
          <ac:spMkLst>
            <pc:docMk/>
            <pc:sldMk cId="997602804" sldId="324"/>
            <ac:spMk id="11" creationId="{53719ADA-82DF-4F4C-98E5-FFE496F97198}"/>
          </ac:spMkLst>
        </pc:spChg>
        <pc:spChg chg="mod">
          <ac:chgData name="FABIO D'ANDREA" userId="3a7f0460-d6ea-4c7a-a2b3-309169477825" providerId="ADAL" clId="{041F581D-4E3B-4BD4-8ADF-7CDF015E3742}" dt="2021-06-09T09:48:19.350" v="3113" actId="1036"/>
          <ac:spMkLst>
            <pc:docMk/>
            <pc:sldMk cId="997602804" sldId="324"/>
            <ac:spMk id="13" creationId="{C2716861-77BE-4386-B215-EB14935680E0}"/>
          </ac:spMkLst>
        </pc:spChg>
        <pc:spChg chg="mod">
          <ac:chgData name="FABIO D'ANDREA" userId="3a7f0460-d6ea-4c7a-a2b3-309169477825" providerId="ADAL" clId="{041F581D-4E3B-4BD4-8ADF-7CDF015E3742}" dt="2021-06-09T09:46:14.011" v="3077" actId="1076"/>
          <ac:spMkLst>
            <pc:docMk/>
            <pc:sldMk cId="997602804" sldId="324"/>
            <ac:spMk id="14" creationId="{41D68D71-517E-440C-B74F-4B9E1F34FA4A}"/>
          </ac:spMkLst>
        </pc:spChg>
        <pc:spChg chg="mod">
          <ac:chgData name="FABIO D'ANDREA" userId="3a7f0460-d6ea-4c7a-a2b3-309169477825" providerId="ADAL" clId="{041F581D-4E3B-4BD4-8ADF-7CDF015E3742}" dt="2021-06-09T09:47:01.386" v="3082" actId="1076"/>
          <ac:spMkLst>
            <pc:docMk/>
            <pc:sldMk cId="997602804" sldId="324"/>
            <ac:spMk id="15" creationId="{6F9FCB37-156A-43CD-A12B-F3B3A7640F08}"/>
          </ac:spMkLst>
        </pc:spChg>
        <pc:spChg chg="del">
          <ac:chgData name="FABIO D'ANDREA" userId="3a7f0460-d6ea-4c7a-a2b3-309169477825" providerId="ADAL" clId="{041F581D-4E3B-4BD4-8ADF-7CDF015E3742}" dt="2021-06-09T09:49:56.697" v="3159" actId="478"/>
          <ac:spMkLst>
            <pc:docMk/>
            <pc:sldMk cId="997602804" sldId="324"/>
            <ac:spMk id="19" creationId="{A410EC32-2182-4671-A0FC-4C1E9D5EDCEF}"/>
          </ac:spMkLst>
        </pc:spChg>
        <pc:spChg chg="del mod">
          <ac:chgData name="FABIO D'ANDREA" userId="3a7f0460-d6ea-4c7a-a2b3-309169477825" providerId="ADAL" clId="{041F581D-4E3B-4BD4-8ADF-7CDF015E3742}" dt="2021-06-09T09:49:15.335" v="3120" actId="478"/>
          <ac:spMkLst>
            <pc:docMk/>
            <pc:sldMk cId="997602804" sldId="324"/>
            <ac:spMk id="57" creationId="{6725DAE5-85D5-4010-8D77-15AE776D4815}"/>
          </ac:spMkLst>
        </pc:spChg>
        <pc:spChg chg="del mod">
          <ac:chgData name="FABIO D'ANDREA" userId="3a7f0460-d6ea-4c7a-a2b3-309169477825" providerId="ADAL" clId="{041F581D-4E3B-4BD4-8ADF-7CDF015E3742}" dt="2021-06-09T09:49:17.100" v="3121" actId="478"/>
          <ac:spMkLst>
            <pc:docMk/>
            <pc:sldMk cId="997602804" sldId="324"/>
            <ac:spMk id="58" creationId="{0467F20D-E4E3-4F7D-87D9-C2DF1F875F74}"/>
          </ac:spMkLst>
        </pc:spChg>
        <pc:spChg chg="mod">
          <ac:chgData name="FABIO D'ANDREA" userId="3a7f0460-d6ea-4c7a-a2b3-309169477825" providerId="ADAL" clId="{041F581D-4E3B-4BD4-8ADF-7CDF015E3742}" dt="2021-06-09T09:47:05.765" v="3083" actId="1076"/>
          <ac:spMkLst>
            <pc:docMk/>
            <pc:sldMk cId="997602804" sldId="324"/>
            <ac:spMk id="59" creationId="{FA8D61AC-B9AC-43BA-B043-F98D6520535A}"/>
          </ac:spMkLst>
        </pc:spChg>
        <pc:spChg chg="mod">
          <ac:chgData name="FABIO D'ANDREA" userId="3a7f0460-d6ea-4c7a-a2b3-309169477825" providerId="ADAL" clId="{041F581D-4E3B-4BD4-8ADF-7CDF015E3742}" dt="2021-06-09T09:51:32.471" v="3175" actId="1076"/>
          <ac:spMkLst>
            <pc:docMk/>
            <pc:sldMk cId="997602804" sldId="324"/>
            <ac:spMk id="89" creationId="{362E6F05-A4F1-4B95-B4FB-98FCD628C4ED}"/>
          </ac:spMkLst>
        </pc:spChg>
        <pc:spChg chg="mod">
          <ac:chgData name="FABIO D'ANDREA" userId="3a7f0460-d6ea-4c7a-a2b3-309169477825" providerId="ADAL" clId="{041F581D-4E3B-4BD4-8ADF-7CDF015E3742}" dt="2021-06-09T09:51:32.471" v="3175" actId="1076"/>
          <ac:spMkLst>
            <pc:docMk/>
            <pc:sldMk cId="997602804" sldId="324"/>
            <ac:spMk id="90" creationId="{31765129-8255-492B-B250-E9046A9CE0BD}"/>
          </ac:spMkLst>
        </pc:spChg>
        <pc:spChg chg="mod">
          <ac:chgData name="FABIO D'ANDREA" userId="3a7f0460-d6ea-4c7a-a2b3-309169477825" providerId="ADAL" clId="{041F581D-4E3B-4BD4-8ADF-7CDF015E3742}" dt="2021-06-09T09:51:32.471" v="3175" actId="1076"/>
          <ac:spMkLst>
            <pc:docMk/>
            <pc:sldMk cId="997602804" sldId="324"/>
            <ac:spMk id="91" creationId="{72EE8F7F-C3E9-41CD-8A0A-CB3DB45A3E99}"/>
          </ac:spMkLst>
        </pc:spChg>
        <pc:spChg chg="add del mod">
          <ac:chgData name="FABIO D'ANDREA" userId="3a7f0460-d6ea-4c7a-a2b3-309169477825" providerId="ADAL" clId="{041F581D-4E3B-4BD4-8ADF-7CDF015E3742}" dt="2021-06-09T09:50:54.064" v="3169" actId="478"/>
          <ac:spMkLst>
            <pc:docMk/>
            <pc:sldMk cId="997602804" sldId="324"/>
            <ac:spMk id="100" creationId="{DE0433F2-D886-42A4-8731-ABB6CB79ACB1}"/>
          </ac:spMkLst>
        </pc:spChg>
        <pc:spChg chg="add mod">
          <ac:chgData name="FABIO D'ANDREA" userId="3a7f0460-d6ea-4c7a-a2b3-309169477825" providerId="ADAL" clId="{041F581D-4E3B-4BD4-8ADF-7CDF015E3742}" dt="2021-06-09T09:51:03.834" v="3171" actId="1076"/>
          <ac:spMkLst>
            <pc:docMk/>
            <pc:sldMk cId="997602804" sldId="324"/>
            <ac:spMk id="101" creationId="{7A9FF983-8EF1-4D08-8C8B-82737727ABB9}"/>
          </ac:spMkLst>
        </pc:spChg>
        <pc:picChg chg="mod">
          <ac:chgData name="FABIO D'ANDREA" userId="3a7f0460-d6ea-4c7a-a2b3-309169477825" providerId="ADAL" clId="{041F581D-4E3B-4BD4-8ADF-7CDF015E3742}" dt="2021-06-09T09:50:24.427" v="3165" actId="1076"/>
          <ac:picMkLst>
            <pc:docMk/>
            <pc:sldMk cId="997602804" sldId="324"/>
            <ac:picMk id="95" creationId="{1B6B7CC5-A844-4711-8549-0049F68B921C}"/>
          </ac:picMkLst>
        </pc:picChg>
        <pc:picChg chg="mod">
          <ac:chgData name="FABIO D'ANDREA" userId="3a7f0460-d6ea-4c7a-a2b3-309169477825" providerId="ADAL" clId="{041F581D-4E3B-4BD4-8ADF-7CDF015E3742}" dt="2021-06-09T09:50:24.427" v="3165" actId="1076"/>
          <ac:picMkLst>
            <pc:docMk/>
            <pc:sldMk cId="997602804" sldId="324"/>
            <ac:picMk id="96" creationId="{24713BE0-9F61-4E7E-8EED-D2AD6D5BC4B4}"/>
          </ac:picMkLst>
        </pc:picChg>
        <pc:picChg chg="add mod">
          <ac:chgData name="FABIO D'ANDREA" userId="3a7f0460-d6ea-4c7a-a2b3-309169477825" providerId="ADAL" clId="{041F581D-4E3B-4BD4-8ADF-7CDF015E3742}" dt="2021-06-09T09:49:47.628" v="3157" actId="1076"/>
          <ac:picMkLst>
            <pc:docMk/>
            <pc:sldMk cId="997602804" sldId="324"/>
            <ac:picMk id="97" creationId="{3E7935A5-0F44-4AD0-A136-3979810F12E4}"/>
          </ac:picMkLst>
        </pc:picChg>
        <pc:picChg chg="add mod ord">
          <ac:chgData name="FABIO D'ANDREA" userId="3a7f0460-d6ea-4c7a-a2b3-309169477825" providerId="ADAL" clId="{041F581D-4E3B-4BD4-8ADF-7CDF015E3742}" dt="2021-06-09T09:51:14.450" v="3172" actId="167"/>
          <ac:picMkLst>
            <pc:docMk/>
            <pc:sldMk cId="997602804" sldId="324"/>
            <ac:picMk id="103" creationId="{A2B675E8-C7FA-4C8E-870E-8C87E0DD2A93}"/>
          </ac:picMkLst>
        </pc:picChg>
        <pc:picChg chg="add mod ord">
          <ac:chgData name="FABIO D'ANDREA" userId="3a7f0460-d6ea-4c7a-a2b3-309169477825" providerId="ADAL" clId="{041F581D-4E3B-4BD4-8ADF-7CDF015E3742}" dt="2021-06-09T09:51:24.019" v="3174" actId="1076"/>
          <ac:picMkLst>
            <pc:docMk/>
            <pc:sldMk cId="997602804" sldId="324"/>
            <ac:picMk id="104" creationId="{FAB5D6B9-7A8F-4C8E-A3EE-3AC9283A2C53}"/>
          </ac:picMkLst>
        </pc:picChg>
        <pc:picChg chg="del">
          <ac:chgData name="FABIO D'ANDREA" userId="3a7f0460-d6ea-4c7a-a2b3-309169477825" providerId="ADAL" clId="{041F581D-4E3B-4BD4-8ADF-7CDF015E3742}" dt="2021-06-09T09:50:54.064" v="3169" actId="478"/>
          <ac:picMkLst>
            <pc:docMk/>
            <pc:sldMk cId="997602804" sldId="324"/>
            <ac:picMk id="113" creationId="{3F464B9B-9C08-4322-9827-97A31F8A8AFC}"/>
          </ac:picMkLst>
        </pc:picChg>
        <pc:picChg chg="del">
          <ac:chgData name="FABIO D'ANDREA" userId="3a7f0460-d6ea-4c7a-a2b3-309169477825" providerId="ADAL" clId="{041F581D-4E3B-4BD4-8ADF-7CDF015E3742}" dt="2021-06-09T09:50:54.064" v="3169" actId="478"/>
          <ac:picMkLst>
            <pc:docMk/>
            <pc:sldMk cId="997602804" sldId="324"/>
            <ac:picMk id="114" creationId="{18EAF366-C665-41D6-A6EF-E709CE83B362}"/>
          </ac:picMkLst>
        </pc:picChg>
        <pc:cxnChg chg="add mod">
          <ac:chgData name="FABIO D'ANDREA" userId="3a7f0460-d6ea-4c7a-a2b3-309169477825" providerId="ADAL" clId="{041F581D-4E3B-4BD4-8ADF-7CDF015E3742}" dt="2021-06-09T09:52:17.021" v="3184" actId="14100"/>
          <ac:cxnSpMkLst>
            <pc:docMk/>
            <pc:sldMk cId="997602804" sldId="324"/>
            <ac:cxnSpMk id="6" creationId="{5C05D354-31EA-4EBA-9241-8106A49AACA3}"/>
          </ac:cxnSpMkLst>
        </pc:cxnChg>
        <pc:cxnChg chg="add mod">
          <ac:chgData name="FABIO D'ANDREA" userId="3a7f0460-d6ea-4c7a-a2b3-309169477825" providerId="ADAL" clId="{041F581D-4E3B-4BD4-8ADF-7CDF015E3742}" dt="2021-06-09T09:52:17.021" v="3184" actId="14100"/>
          <ac:cxnSpMkLst>
            <pc:docMk/>
            <pc:sldMk cId="997602804" sldId="324"/>
            <ac:cxnSpMk id="8" creationId="{D0A3BB9E-0F57-43AF-9FDB-71B7F4AB112D}"/>
          </ac:cxnSpMkLst>
        </pc:cxnChg>
        <pc:cxnChg chg="mod">
          <ac:chgData name="FABIO D'ANDREA" userId="3a7f0460-d6ea-4c7a-a2b3-309169477825" providerId="ADAL" clId="{041F581D-4E3B-4BD4-8ADF-7CDF015E3742}" dt="2021-06-09T09:50:30.634" v="3166" actId="14100"/>
          <ac:cxnSpMkLst>
            <pc:docMk/>
            <pc:sldMk cId="997602804" sldId="324"/>
            <ac:cxnSpMk id="24" creationId="{42CC0815-DCF1-4424-9B14-55D577D1D778}"/>
          </ac:cxnSpMkLst>
        </pc:cxnChg>
        <pc:cxnChg chg="mod">
          <ac:chgData name="FABIO D'ANDREA" userId="3a7f0460-d6ea-4c7a-a2b3-309169477825" providerId="ADAL" clId="{041F581D-4E3B-4BD4-8ADF-7CDF015E3742}" dt="2021-06-09T09:51:46.246" v="3177" actId="14100"/>
          <ac:cxnSpMkLst>
            <pc:docMk/>
            <pc:sldMk cId="997602804" sldId="324"/>
            <ac:cxnSpMk id="31" creationId="{20B42C57-5947-4D6A-9872-FB1F0104A359}"/>
          </ac:cxnSpMkLst>
        </pc:cxnChg>
        <pc:cxnChg chg="add mod">
          <ac:chgData name="FABIO D'ANDREA" userId="3a7f0460-d6ea-4c7a-a2b3-309169477825" providerId="ADAL" clId="{041F581D-4E3B-4BD4-8ADF-7CDF015E3742}" dt="2021-06-09T09:52:17.021" v="3184" actId="14100"/>
          <ac:cxnSpMkLst>
            <pc:docMk/>
            <pc:sldMk cId="997602804" sldId="324"/>
            <ac:cxnSpMk id="33" creationId="{F6609100-3CE8-432D-B0A7-E6C8513CE589}"/>
          </ac:cxnSpMkLst>
        </pc:cxnChg>
        <pc:cxnChg chg="add mod">
          <ac:chgData name="FABIO D'ANDREA" userId="3a7f0460-d6ea-4c7a-a2b3-309169477825" providerId="ADAL" clId="{041F581D-4E3B-4BD4-8ADF-7CDF015E3742}" dt="2021-06-09T09:52:17.021" v="3184" actId="14100"/>
          <ac:cxnSpMkLst>
            <pc:docMk/>
            <pc:sldMk cId="997602804" sldId="324"/>
            <ac:cxnSpMk id="35" creationId="{88387AE5-6BC2-4607-AAB4-B776FDE28D76}"/>
          </ac:cxnSpMkLst>
        </pc:cxnChg>
        <pc:cxnChg chg="mod">
          <ac:chgData name="FABIO D'ANDREA" userId="3a7f0460-d6ea-4c7a-a2b3-309169477825" providerId="ADAL" clId="{041F581D-4E3B-4BD4-8ADF-7CDF015E3742}" dt="2021-06-09T09:47:01.386" v="3082" actId="1076"/>
          <ac:cxnSpMkLst>
            <pc:docMk/>
            <pc:sldMk cId="997602804" sldId="324"/>
            <ac:cxnSpMk id="42" creationId="{7F321079-A5DD-4CEA-81A8-DF9844F4BE09}"/>
          </ac:cxnSpMkLst>
        </pc:cxnChg>
        <pc:cxnChg chg="mod">
          <ac:chgData name="FABIO D'ANDREA" userId="3a7f0460-d6ea-4c7a-a2b3-309169477825" providerId="ADAL" clId="{041F581D-4E3B-4BD4-8ADF-7CDF015E3742}" dt="2021-06-09T09:48:55.794" v="3117" actId="14100"/>
          <ac:cxnSpMkLst>
            <pc:docMk/>
            <pc:sldMk cId="997602804" sldId="324"/>
            <ac:cxnSpMk id="52" creationId="{AF652C32-E940-4655-A8C4-F2BB11236841}"/>
          </ac:cxnSpMkLst>
        </pc:cxnChg>
        <pc:cxnChg chg="mod">
          <ac:chgData name="FABIO D'ANDREA" userId="3a7f0460-d6ea-4c7a-a2b3-309169477825" providerId="ADAL" clId="{041F581D-4E3B-4BD4-8ADF-7CDF015E3742}" dt="2021-06-09T09:48:55.794" v="3117" actId="14100"/>
          <ac:cxnSpMkLst>
            <pc:docMk/>
            <pc:sldMk cId="997602804" sldId="324"/>
            <ac:cxnSpMk id="54" creationId="{80C2E153-CC32-4358-BB1D-8C04F2AC6FC7}"/>
          </ac:cxnSpMkLst>
        </pc:cxnChg>
        <pc:cxnChg chg="mod">
          <ac:chgData name="FABIO D'ANDREA" userId="3a7f0460-d6ea-4c7a-a2b3-309169477825" providerId="ADAL" clId="{041F581D-4E3B-4BD4-8ADF-7CDF015E3742}" dt="2021-06-09T09:49:15.335" v="3120" actId="478"/>
          <ac:cxnSpMkLst>
            <pc:docMk/>
            <pc:sldMk cId="997602804" sldId="324"/>
            <ac:cxnSpMk id="64" creationId="{11A2E7D0-10EC-44BF-9D7F-0B9381F7EA98}"/>
          </ac:cxnSpMkLst>
        </pc:cxnChg>
        <pc:cxnChg chg="mod">
          <ac:chgData name="FABIO D'ANDREA" userId="3a7f0460-d6ea-4c7a-a2b3-309169477825" providerId="ADAL" clId="{041F581D-4E3B-4BD4-8ADF-7CDF015E3742}" dt="2021-06-09T09:49:17.100" v="3121" actId="478"/>
          <ac:cxnSpMkLst>
            <pc:docMk/>
            <pc:sldMk cId="997602804" sldId="324"/>
            <ac:cxnSpMk id="67" creationId="{6B105FCA-4FEC-4972-A931-523A263BE3EE}"/>
          </ac:cxnSpMkLst>
        </pc:cxnChg>
        <pc:cxnChg chg="mod">
          <ac:chgData name="FABIO D'ANDREA" userId="3a7f0460-d6ea-4c7a-a2b3-309169477825" providerId="ADAL" clId="{041F581D-4E3B-4BD4-8ADF-7CDF015E3742}" dt="2021-06-09T09:47:05.765" v="3083" actId="1076"/>
          <ac:cxnSpMkLst>
            <pc:docMk/>
            <pc:sldMk cId="997602804" sldId="324"/>
            <ac:cxnSpMk id="70" creationId="{6FA368D9-A948-4B07-AD3C-F35CD8A275C0}"/>
          </ac:cxnSpMkLst>
        </pc:cxnChg>
        <pc:cxnChg chg="add mod">
          <ac:chgData name="FABIO D'ANDREA" userId="3a7f0460-d6ea-4c7a-a2b3-309169477825" providerId="ADAL" clId="{041F581D-4E3B-4BD4-8ADF-7CDF015E3742}" dt="2021-06-09T09:51:03.834" v="3171" actId="1076"/>
          <ac:cxnSpMkLst>
            <pc:docMk/>
            <pc:sldMk cId="997602804" sldId="324"/>
            <ac:cxnSpMk id="102" creationId="{C739E975-1589-484C-B546-03BFA487EB71}"/>
          </ac:cxnSpMkLst>
        </pc:cxnChg>
        <pc:cxnChg chg="del mod">
          <ac:chgData name="FABIO D'ANDREA" userId="3a7f0460-d6ea-4c7a-a2b3-309169477825" providerId="ADAL" clId="{041F581D-4E3B-4BD4-8ADF-7CDF015E3742}" dt="2021-06-09T09:51:41.092" v="3176" actId="478"/>
          <ac:cxnSpMkLst>
            <pc:docMk/>
            <pc:sldMk cId="997602804" sldId="324"/>
            <ac:cxnSpMk id="110" creationId="{E4459776-B963-4CAA-A043-2DFEE19CCF2F}"/>
          </ac:cxnSpMkLst>
        </pc:cxnChg>
      </pc:sldChg>
      <pc:sldChg chg="addSp modSp mod">
        <pc:chgData name="FABIO D'ANDREA" userId="3a7f0460-d6ea-4c7a-a2b3-309169477825" providerId="ADAL" clId="{041F581D-4E3B-4BD4-8ADF-7CDF015E3742}" dt="2021-06-11T15:36:51.934" v="5847" actId="20577"/>
        <pc:sldMkLst>
          <pc:docMk/>
          <pc:sldMk cId="1692713964" sldId="327"/>
        </pc:sldMkLst>
        <pc:spChg chg="add mod">
          <ac:chgData name="FABIO D'ANDREA" userId="3a7f0460-d6ea-4c7a-a2b3-309169477825" providerId="ADAL" clId="{041F581D-4E3B-4BD4-8ADF-7CDF015E3742}" dt="2021-06-11T15:36:51.934" v="5847" actId="20577"/>
          <ac:spMkLst>
            <pc:docMk/>
            <pc:sldMk cId="1692713964" sldId="327"/>
            <ac:spMk id="5" creationId="{01243117-0663-4E9D-887C-ADA2B982AC94}"/>
          </ac:spMkLst>
        </pc:spChg>
      </pc:sldChg>
      <pc:sldChg chg="delSp modSp add mod">
        <pc:chgData name="FABIO D'ANDREA" userId="3a7f0460-d6ea-4c7a-a2b3-309169477825" providerId="ADAL" clId="{041F581D-4E3B-4BD4-8ADF-7CDF015E3742}" dt="2021-06-11T14:54:46.316" v="5577" actId="403"/>
        <pc:sldMkLst>
          <pc:docMk/>
          <pc:sldMk cId="2704781187" sldId="328"/>
        </pc:sldMkLst>
        <pc:spChg chg="mod">
          <ac:chgData name="FABIO D'ANDREA" userId="3a7f0460-d6ea-4c7a-a2b3-309169477825" providerId="ADAL" clId="{041F581D-4E3B-4BD4-8ADF-7CDF015E3742}" dt="2021-06-09T10:16:41.209" v="3478" actId="20577"/>
          <ac:spMkLst>
            <pc:docMk/>
            <pc:sldMk cId="2704781187" sldId="328"/>
            <ac:spMk id="2" creationId="{E63BA6D1-B5E4-4384-A3EA-89EC6AD56DCA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5" creationId="{30E79635-BE93-43D7-90B2-D4AF4C6C85F5}"/>
          </ac:spMkLst>
        </pc:spChg>
        <pc:spChg chg="mod">
          <ac:chgData name="FABIO D'ANDREA" userId="3a7f0460-d6ea-4c7a-a2b3-309169477825" providerId="ADAL" clId="{041F581D-4E3B-4BD4-8ADF-7CDF015E3742}" dt="2021-06-11T14:54:46.316" v="5577" actId="403"/>
          <ac:spMkLst>
            <pc:docMk/>
            <pc:sldMk cId="2704781187" sldId="328"/>
            <ac:spMk id="7" creationId="{F3248A78-6632-47C9-8D66-3226C11A40B8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9" creationId="{3DF2B383-F4E8-4AFC-A42C-F0D3AC10F50C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10" creationId="{3FC47515-8C76-4692-ABDC-CD53264C020A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11" creationId="{53719ADA-82DF-4F4C-98E5-FFE496F97198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13" creationId="{C2716861-77BE-4386-B215-EB14935680E0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14" creationId="{41D68D71-517E-440C-B74F-4B9E1F34FA4A}"/>
          </ac:spMkLst>
        </pc:spChg>
        <pc:spChg chg="del">
          <ac:chgData name="FABIO D'ANDREA" userId="3a7f0460-d6ea-4c7a-a2b3-309169477825" providerId="ADAL" clId="{041F581D-4E3B-4BD4-8ADF-7CDF015E3742}" dt="2021-06-09T10:18:21.680" v="3482" actId="478"/>
          <ac:spMkLst>
            <pc:docMk/>
            <pc:sldMk cId="2704781187" sldId="328"/>
            <ac:spMk id="17" creationId="{E4178F99-A015-44FE-A188-123AE6E9B347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89" creationId="{362E6F05-A4F1-4B95-B4FB-98FCD628C4ED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90" creationId="{31765129-8255-492B-B250-E9046A9CE0BD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91" creationId="{72EE8F7F-C3E9-41CD-8A0A-CB3DB45A3E99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125" creationId="{5AD9E3FF-3081-4FF7-9670-4DB993C48AF4}"/>
          </ac:spMkLst>
        </pc:spChg>
        <pc:spChg chg="del">
          <ac:chgData name="FABIO D'ANDREA" userId="3a7f0460-d6ea-4c7a-a2b3-309169477825" providerId="ADAL" clId="{041F581D-4E3B-4BD4-8ADF-7CDF015E3742}" dt="2021-06-09T10:18:18.898" v="3481" actId="478"/>
          <ac:spMkLst>
            <pc:docMk/>
            <pc:sldMk cId="2704781187" sldId="328"/>
            <ac:spMk id="126" creationId="{86F1F339-6A68-4A5C-8AF9-DFDE59DE6163}"/>
          </ac:spMkLst>
        </pc:spChg>
        <pc:picChg chg="del">
          <ac:chgData name="FABIO D'ANDREA" userId="3a7f0460-d6ea-4c7a-a2b3-309169477825" providerId="ADAL" clId="{041F581D-4E3B-4BD4-8ADF-7CDF015E3742}" dt="2021-06-09T10:18:18.898" v="3481" actId="478"/>
          <ac:picMkLst>
            <pc:docMk/>
            <pc:sldMk cId="2704781187" sldId="328"/>
            <ac:picMk id="95" creationId="{1B6B7CC5-A844-4711-8549-0049F68B921C}"/>
          </ac:picMkLst>
        </pc:picChg>
        <pc:picChg chg="del">
          <ac:chgData name="FABIO D'ANDREA" userId="3a7f0460-d6ea-4c7a-a2b3-309169477825" providerId="ADAL" clId="{041F581D-4E3B-4BD4-8ADF-7CDF015E3742}" dt="2021-06-09T10:18:18.898" v="3481" actId="478"/>
          <ac:picMkLst>
            <pc:docMk/>
            <pc:sldMk cId="2704781187" sldId="328"/>
            <ac:picMk id="96" creationId="{24713BE0-9F61-4E7E-8EED-D2AD6D5BC4B4}"/>
          </ac:picMkLst>
        </pc:picChg>
        <pc:picChg chg="del">
          <ac:chgData name="FABIO D'ANDREA" userId="3a7f0460-d6ea-4c7a-a2b3-309169477825" providerId="ADAL" clId="{041F581D-4E3B-4BD4-8ADF-7CDF015E3742}" dt="2021-06-09T10:18:18.898" v="3481" actId="478"/>
          <ac:picMkLst>
            <pc:docMk/>
            <pc:sldMk cId="2704781187" sldId="328"/>
            <ac:picMk id="113" creationId="{3F464B9B-9C08-4322-9827-97A31F8A8AFC}"/>
          </ac:picMkLst>
        </pc:picChg>
        <pc:picChg chg="del">
          <ac:chgData name="FABIO D'ANDREA" userId="3a7f0460-d6ea-4c7a-a2b3-309169477825" providerId="ADAL" clId="{041F581D-4E3B-4BD4-8ADF-7CDF015E3742}" dt="2021-06-09T10:18:18.898" v="3481" actId="478"/>
          <ac:picMkLst>
            <pc:docMk/>
            <pc:sldMk cId="2704781187" sldId="328"/>
            <ac:picMk id="114" creationId="{18EAF366-C665-41D6-A6EF-E709CE83B362}"/>
          </ac:picMkLst>
        </pc:picChg>
        <pc:picChg chg="del">
          <ac:chgData name="FABIO D'ANDREA" userId="3a7f0460-d6ea-4c7a-a2b3-309169477825" providerId="ADAL" clId="{041F581D-4E3B-4BD4-8ADF-7CDF015E3742}" dt="2021-06-09T10:18:18.898" v="3481" actId="478"/>
          <ac:picMkLst>
            <pc:docMk/>
            <pc:sldMk cId="2704781187" sldId="328"/>
            <ac:picMk id="147" creationId="{3458D163-5D9B-4476-8558-4242D736BBA8}"/>
          </ac:picMkLst>
        </pc:picChg>
        <pc:picChg chg="del">
          <ac:chgData name="FABIO D'ANDREA" userId="3a7f0460-d6ea-4c7a-a2b3-309169477825" providerId="ADAL" clId="{041F581D-4E3B-4BD4-8ADF-7CDF015E3742}" dt="2021-06-09T10:18:18.898" v="3481" actId="478"/>
          <ac:picMkLst>
            <pc:docMk/>
            <pc:sldMk cId="2704781187" sldId="328"/>
            <ac:picMk id="199" creationId="{A111D8B5-3102-470C-8FB7-F9048B79DA6A}"/>
          </ac:picMkLst>
        </pc:picChg>
        <pc:picChg chg="del">
          <ac:chgData name="FABIO D'ANDREA" userId="3a7f0460-d6ea-4c7a-a2b3-309169477825" providerId="ADAL" clId="{041F581D-4E3B-4BD4-8ADF-7CDF015E3742}" dt="2021-06-09T10:18:21.680" v="3482" actId="478"/>
          <ac:picMkLst>
            <pc:docMk/>
            <pc:sldMk cId="2704781187" sldId="328"/>
            <ac:picMk id="200" creationId="{FFBFE36B-FCD8-46CA-8D2D-EA61B25448D2}"/>
          </ac:picMkLst>
        </pc:pic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24" creationId="{42CC0815-DCF1-4424-9B14-55D577D1D778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31" creationId="{20B42C57-5947-4D6A-9872-FB1F0104A359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42" creationId="{7F321079-A5DD-4CEA-81A8-DF9844F4BE09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52" creationId="{AF652C32-E940-4655-A8C4-F2BB11236841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54" creationId="{80C2E153-CC32-4358-BB1D-8C04F2AC6FC7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110" creationId="{E4459776-B963-4CAA-A043-2DFEE19CCF2F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136" creationId="{72A0F786-7849-4773-9DB0-1DD4258955F8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165" creationId="{38623B2D-5DCC-4132-BE1D-61B07F5C8F31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187" creationId="{F706ABAD-077F-428D-9C47-73A1F5C8711E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189" creationId="{64B53B57-6384-4B98-838D-A9489FE06CB1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204" creationId="{9CFD9A83-0CF1-4C38-A233-29631AC7B3A7}"/>
          </ac:cxnSpMkLst>
        </pc:cxnChg>
        <pc:cxnChg chg="del mod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205" creationId="{BE7392D9-6462-44AF-B9C8-0EEB260F6A36}"/>
          </ac:cxnSpMkLst>
        </pc:cxnChg>
        <pc:cxnChg chg="del">
          <ac:chgData name="FABIO D'ANDREA" userId="3a7f0460-d6ea-4c7a-a2b3-309169477825" providerId="ADAL" clId="{041F581D-4E3B-4BD4-8ADF-7CDF015E3742}" dt="2021-06-09T10:18:18.898" v="3481" actId="478"/>
          <ac:cxnSpMkLst>
            <pc:docMk/>
            <pc:sldMk cId="2704781187" sldId="328"/>
            <ac:cxnSpMk id="211" creationId="{24DE0E3E-3290-4B6D-A957-1845082FFAD6}"/>
          </ac:cxnSpMkLst>
        </pc:cxnChg>
      </pc:sldChg>
      <pc:sldChg chg="modSp new mod ord">
        <pc:chgData name="FABIO D'ANDREA" userId="3a7f0460-d6ea-4c7a-a2b3-309169477825" providerId="ADAL" clId="{041F581D-4E3B-4BD4-8ADF-7CDF015E3742}" dt="2021-06-09T11:04:52.074" v="4757" actId="403"/>
        <pc:sldMkLst>
          <pc:docMk/>
          <pc:sldMk cId="155118105" sldId="329"/>
        </pc:sldMkLst>
        <pc:spChg chg="mod">
          <ac:chgData name="FABIO D'ANDREA" userId="3a7f0460-d6ea-4c7a-a2b3-309169477825" providerId="ADAL" clId="{041F581D-4E3B-4BD4-8ADF-7CDF015E3742}" dt="2021-06-09T10:18:45.802" v="3506" actId="20577"/>
          <ac:spMkLst>
            <pc:docMk/>
            <pc:sldMk cId="155118105" sldId="329"/>
            <ac:spMk id="2" creationId="{E6D8F568-8194-4811-BA63-69E95BF42FA4}"/>
          </ac:spMkLst>
        </pc:spChg>
        <pc:spChg chg="mod">
          <ac:chgData name="FABIO D'ANDREA" userId="3a7f0460-d6ea-4c7a-a2b3-309169477825" providerId="ADAL" clId="{041F581D-4E3B-4BD4-8ADF-7CDF015E3742}" dt="2021-06-09T11:04:52.074" v="4757" actId="403"/>
          <ac:spMkLst>
            <pc:docMk/>
            <pc:sldMk cId="155118105" sldId="329"/>
            <ac:spMk id="3" creationId="{FCFBFC2E-0C39-4FFB-ACDE-AC9E61CCACF3}"/>
          </ac:spMkLst>
        </pc:spChg>
      </pc:sldChg>
      <pc:sldChg chg="modSp mod">
        <pc:chgData name="FABIO D'ANDREA" userId="3a7f0460-d6ea-4c7a-a2b3-309169477825" providerId="ADAL" clId="{041F581D-4E3B-4BD4-8ADF-7CDF015E3742}" dt="2021-06-11T13:29:25.121" v="5521" actId="14100"/>
        <pc:sldMkLst>
          <pc:docMk/>
          <pc:sldMk cId="3984294528" sldId="331"/>
        </pc:sldMkLst>
        <pc:graphicFrameChg chg="mod">
          <ac:chgData name="FABIO D'ANDREA" userId="3a7f0460-d6ea-4c7a-a2b3-309169477825" providerId="ADAL" clId="{041F581D-4E3B-4BD4-8ADF-7CDF015E3742}" dt="2021-06-11T13:29:25.121" v="5521" actId="14100"/>
          <ac:graphicFrameMkLst>
            <pc:docMk/>
            <pc:sldMk cId="3984294528" sldId="331"/>
            <ac:graphicFrameMk id="5" creationId="{01A3F2DF-1B92-49FB-990D-C25B53B8AE83}"/>
          </ac:graphicFrameMkLst>
        </pc:graphicFrameChg>
        <pc:graphicFrameChg chg="mod">
          <ac:chgData name="FABIO D'ANDREA" userId="3a7f0460-d6ea-4c7a-a2b3-309169477825" providerId="ADAL" clId="{041F581D-4E3B-4BD4-8ADF-7CDF015E3742}" dt="2021-06-09T10:46:23.069" v="4390"/>
          <ac:graphicFrameMkLst>
            <pc:docMk/>
            <pc:sldMk cId="3984294528" sldId="331"/>
            <ac:graphicFrameMk id="10" creationId="{05083014-E945-4FFE-AB29-52B84BA18FFC}"/>
          </ac:graphicFrameMkLst>
        </pc:graphicFrameChg>
      </pc:sldChg>
      <pc:sldChg chg="addSp delSp modSp add mod ord">
        <pc:chgData name="FABIO D'ANDREA" userId="3a7f0460-d6ea-4c7a-a2b3-309169477825" providerId="ADAL" clId="{041F581D-4E3B-4BD4-8ADF-7CDF015E3742}" dt="2021-06-15T15:30:18.200" v="15825" actId="113"/>
        <pc:sldMkLst>
          <pc:docMk/>
          <pc:sldMk cId="1014147325" sldId="332"/>
        </pc:sldMkLst>
        <pc:spChg chg="add del">
          <ac:chgData name="FABIO D'ANDREA" userId="3a7f0460-d6ea-4c7a-a2b3-309169477825" providerId="ADAL" clId="{041F581D-4E3B-4BD4-8ADF-7CDF015E3742}" dt="2021-06-09T10:30:01.492" v="3929" actId="478"/>
          <ac:spMkLst>
            <pc:docMk/>
            <pc:sldMk cId="1014147325" sldId="332"/>
            <ac:spMk id="115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4T08:01:29.105" v="10653" actId="404"/>
          <ac:spMkLst>
            <pc:docMk/>
            <pc:sldMk cId="1014147325" sldId="332"/>
            <ac:spMk id="116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5T15:30:18.200" v="15825" actId="113"/>
          <ac:spMkLst>
            <pc:docMk/>
            <pc:sldMk cId="1014147325" sldId="332"/>
            <ac:spMk id="117" creationId="{00000000-0000-0000-0000-000000000000}"/>
          </ac:spMkLst>
        </pc:spChg>
        <pc:grpChg chg="add del">
          <ac:chgData name="FABIO D'ANDREA" userId="3a7f0460-d6ea-4c7a-a2b3-309169477825" providerId="ADAL" clId="{041F581D-4E3B-4BD4-8ADF-7CDF015E3742}" dt="2021-06-09T10:30:04.699" v="3930" actId="478"/>
          <ac:grpSpMkLst>
            <pc:docMk/>
            <pc:sldMk cId="1014147325" sldId="332"/>
            <ac:grpSpMk id="118" creationId="{00000000-0000-0000-0000-000000000000}"/>
          </ac:grpSpMkLst>
        </pc:grpChg>
        <pc:picChg chg="add mod">
          <ac:chgData name="FABIO D'ANDREA" userId="3a7f0460-d6ea-4c7a-a2b3-309169477825" providerId="ADAL" clId="{041F581D-4E3B-4BD4-8ADF-7CDF015E3742}" dt="2021-06-11T14:54:03.292" v="5566" actId="1076"/>
          <ac:picMkLst>
            <pc:docMk/>
            <pc:sldMk cId="1014147325" sldId="332"/>
            <ac:picMk id="11" creationId="{C8994AB5-F97F-47E4-AA12-C26EA2F08F96}"/>
          </ac:picMkLst>
        </pc:picChg>
      </pc:sldChg>
      <pc:sldChg chg="new del">
        <pc:chgData name="FABIO D'ANDREA" userId="3a7f0460-d6ea-4c7a-a2b3-309169477825" providerId="ADAL" clId="{041F581D-4E3B-4BD4-8ADF-7CDF015E3742}" dt="2021-06-09T10:27:21.356" v="3871" actId="47"/>
        <pc:sldMkLst>
          <pc:docMk/>
          <pc:sldMk cId="2694697047" sldId="332"/>
        </pc:sldMkLst>
      </pc:sldChg>
      <pc:sldChg chg="addSp delSp modSp new mod ord modClrScheme chgLayout">
        <pc:chgData name="FABIO D'ANDREA" userId="3a7f0460-d6ea-4c7a-a2b3-309169477825" providerId="ADAL" clId="{041F581D-4E3B-4BD4-8ADF-7CDF015E3742}" dt="2021-06-16T10:38:37.373" v="18704" actId="207"/>
        <pc:sldMkLst>
          <pc:docMk/>
          <pc:sldMk cId="2879995474" sldId="333"/>
        </pc:sldMkLst>
        <pc:spChg chg="mod ord">
          <ac:chgData name="FABIO D'ANDREA" userId="3a7f0460-d6ea-4c7a-a2b3-309169477825" providerId="ADAL" clId="{041F581D-4E3B-4BD4-8ADF-7CDF015E3742}" dt="2021-06-09T11:05:02.534" v="4759" actId="403"/>
          <ac:spMkLst>
            <pc:docMk/>
            <pc:sldMk cId="2879995474" sldId="333"/>
            <ac:spMk id="2" creationId="{012560E5-1FDE-4679-9FAD-02B274CF0541}"/>
          </ac:spMkLst>
        </pc:spChg>
        <pc:spChg chg="mod ord">
          <ac:chgData name="FABIO D'ANDREA" userId="3a7f0460-d6ea-4c7a-a2b3-309169477825" providerId="ADAL" clId="{041F581D-4E3B-4BD4-8ADF-7CDF015E3742}" dt="2021-06-15T14:14:25.741" v="14379" actId="113"/>
          <ac:spMkLst>
            <pc:docMk/>
            <pc:sldMk cId="2879995474" sldId="333"/>
            <ac:spMk id="3" creationId="{61F95BAA-D765-4E33-9D84-F1F6718B07D2}"/>
          </ac:spMkLst>
        </pc:spChg>
        <pc:spChg chg="mod ord">
          <ac:chgData name="FABIO D'ANDREA" userId="3a7f0460-d6ea-4c7a-a2b3-309169477825" providerId="ADAL" clId="{041F581D-4E3B-4BD4-8ADF-7CDF015E3742}" dt="2021-06-09T11:03:10.186" v="4693" actId="700"/>
          <ac:spMkLst>
            <pc:docMk/>
            <pc:sldMk cId="2879995474" sldId="333"/>
            <ac:spMk id="4" creationId="{CDD19272-6FFD-4A07-A622-01AC04B000A4}"/>
          </ac:spMkLst>
        </pc:spChg>
        <pc:spChg chg="add mod ord">
          <ac:chgData name="FABIO D'ANDREA" userId="3a7f0460-d6ea-4c7a-a2b3-309169477825" providerId="ADAL" clId="{041F581D-4E3B-4BD4-8ADF-7CDF015E3742}" dt="2021-06-16T10:38:37.373" v="18704" actId="207"/>
          <ac:spMkLst>
            <pc:docMk/>
            <pc:sldMk cId="2879995474" sldId="333"/>
            <ac:spMk id="6" creationId="{6563A915-C736-4CE7-A686-77A94345EDF1}"/>
          </ac:spMkLst>
        </pc:spChg>
        <pc:graphicFrameChg chg="add del mod modGraphic">
          <ac:chgData name="FABIO D'ANDREA" userId="3a7f0460-d6ea-4c7a-a2b3-309169477825" providerId="ADAL" clId="{041F581D-4E3B-4BD4-8ADF-7CDF015E3742}" dt="2021-06-09T10:38:51.882" v="4256" actId="478"/>
          <ac:graphicFrameMkLst>
            <pc:docMk/>
            <pc:sldMk cId="2879995474" sldId="333"/>
            <ac:graphicFrameMk id="5" creationId="{50518257-86AF-48AA-8C83-DB89C96EE336}"/>
          </ac:graphicFrameMkLst>
        </pc:graphicFrameChg>
      </pc:sldChg>
      <pc:sldChg chg="new del">
        <pc:chgData name="FABIO D'ANDREA" userId="3a7f0460-d6ea-4c7a-a2b3-309169477825" providerId="ADAL" clId="{041F581D-4E3B-4BD4-8ADF-7CDF015E3742}" dt="2021-06-09T10:26:44.231" v="3870" actId="47"/>
        <pc:sldMkLst>
          <pc:docMk/>
          <pc:sldMk cId="3480956350" sldId="333"/>
        </pc:sldMkLst>
      </pc:sldChg>
      <pc:sldChg chg="modSp del mod chgLayout">
        <pc:chgData name="FABIO D'ANDREA" userId="3a7f0460-d6ea-4c7a-a2b3-309169477825" providerId="ADAL" clId="{041F581D-4E3B-4BD4-8ADF-7CDF015E3742}" dt="2021-06-11T15:43:10.479" v="6016" actId="47"/>
        <pc:sldMkLst>
          <pc:docMk/>
          <pc:sldMk cId="1236665608" sldId="334"/>
        </pc:sldMkLst>
        <pc:spChg chg="mod ord">
          <ac:chgData name="FABIO D'ANDREA" userId="3a7f0460-d6ea-4c7a-a2b3-309169477825" providerId="ADAL" clId="{041F581D-4E3B-4BD4-8ADF-7CDF015E3742}" dt="2021-06-11T15:38:50.928" v="5987" actId="700"/>
          <ac:spMkLst>
            <pc:docMk/>
            <pc:sldMk cId="1236665608" sldId="334"/>
            <ac:spMk id="2" creationId="{8277A67E-FBDC-4873-80E0-2F7B2657179D}"/>
          </ac:spMkLst>
        </pc:spChg>
        <pc:spChg chg="mod ord">
          <ac:chgData name="FABIO D'ANDREA" userId="3a7f0460-d6ea-4c7a-a2b3-309169477825" providerId="ADAL" clId="{041F581D-4E3B-4BD4-8ADF-7CDF015E3742}" dt="2021-06-11T15:38:50.928" v="5987" actId="700"/>
          <ac:spMkLst>
            <pc:docMk/>
            <pc:sldMk cId="1236665608" sldId="334"/>
            <ac:spMk id="4" creationId="{14CF48B7-ADBA-4A54-A529-D8E2977CB833}"/>
          </ac:spMkLst>
        </pc:spChg>
        <pc:spChg chg="mod ord">
          <ac:chgData name="FABIO D'ANDREA" userId="3a7f0460-d6ea-4c7a-a2b3-309169477825" providerId="ADAL" clId="{041F581D-4E3B-4BD4-8ADF-7CDF015E3742}" dt="2021-06-11T15:38:50.928" v="5987" actId="700"/>
          <ac:spMkLst>
            <pc:docMk/>
            <pc:sldMk cId="1236665608" sldId="334"/>
            <ac:spMk id="9" creationId="{044237A6-CA81-4D62-B5F6-BC5EF979FC1B}"/>
          </ac:spMkLst>
        </pc:spChg>
      </pc:sldChg>
      <pc:sldChg chg="delSp add del mod">
        <pc:chgData name="FABIO D'ANDREA" userId="3a7f0460-d6ea-4c7a-a2b3-309169477825" providerId="ADAL" clId="{041F581D-4E3B-4BD4-8ADF-7CDF015E3742}" dt="2021-06-09T10:46:33.066" v="4391" actId="47"/>
        <pc:sldMkLst>
          <pc:docMk/>
          <pc:sldMk cId="1093204022" sldId="335"/>
        </pc:sldMkLst>
        <pc:graphicFrameChg chg="del">
          <ac:chgData name="FABIO D'ANDREA" userId="3a7f0460-d6ea-4c7a-a2b3-309169477825" providerId="ADAL" clId="{041F581D-4E3B-4BD4-8ADF-7CDF015E3742}" dt="2021-06-09T10:45:58.076" v="4388" actId="478"/>
          <ac:graphicFrameMkLst>
            <pc:docMk/>
            <pc:sldMk cId="1093204022" sldId="335"/>
            <ac:graphicFrameMk id="10" creationId="{05083014-E945-4FFE-AB29-52B84BA18FFC}"/>
          </ac:graphicFrameMkLst>
        </pc:graphicFrameChg>
      </pc:sldChg>
      <pc:sldChg chg="addSp delSp modSp add mod ord modClrScheme chgLayout">
        <pc:chgData name="FABIO D'ANDREA" userId="3a7f0460-d6ea-4c7a-a2b3-309169477825" providerId="ADAL" clId="{041F581D-4E3B-4BD4-8ADF-7CDF015E3742}" dt="2021-06-15T15:31:39.249" v="15842" actId="122"/>
        <pc:sldMkLst>
          <pc:docMk/>
          <pc:sldMk cId="2168093088" sldId="335"/>
        </pc:sldMkLst>
        <pc:spChg chg="mod ord">
          <ac:chgData name="FABIO D'ANDREA" userId="3a7f0460-d6ea-4c7a-a2b3-309169477825" providerId="ADAL" clId="{041F581D-4E3B-4BD4-8ADF-7CDF015E3742}" dt="2021-06-09T10:49:05.812" v="4398" actId="700"/>
          <ac:spMkLst>
            <pc:docMk/>
            <pc:sldMk cId="2168093088" sldId="335"/>
            <ac:spMk id="2" creationId="{FE025C62-5C8A-4BF5-8058-B17B1C8027F3}"/>
          </ac:spMkLst>
        </pc:spChg>
        <pc:spChg chg="add del mod ord">
          <ac:chgData name="FABIO D'ANDREA" userId="3a7f0460-d6ea-4c7a-a2b3-309169477825" providerId="ADAL" clId="{041F581D-4E3B-4BD4-8ADF-7CDF015E3742}" dt="2021-06-09T10:49:03.215" v="4397" actId="478"/>
          <ac:spMkLst>
            <pc:docMk/>
            <pc:sldMk cId="2168093088" sldId="335"/>
            <ac:spMk id="3" creationId="{5C3D784A-B828-47FC-99A4-15FD8FC435A8}"/>
          </ac:spMkLst>
        </pc:spChg>
        <pc:spChg chg="add del mod ord">
          <ac:chgData name="FABIO D'ANDREA" userId="3a7f0460-d6ea-4c7a-a2b3-309169477825" providerId="ADAL" clId="{041F581D-4E3B-4BD4-8ADF-7CDF015E3742}" dt="2021-06-09T10:49:05.812" v="4398" actId="700"/>
          <ac:spMkLst>
            <pc:docMk/>
            <pc:sldMk cId="2168093088" sldId="335"/>
            <ac:spMk id="5" creationId="{D1887BA5-5077-486E-AF6D-AC95DB85CA54}"/>
          </ac:spMkLst>
        </pc:spChg>
        <pc:spChg chg="mod ord">
          <ac:chgData name="FABIO D'ANDREA" userId="3a7f0460-d6ea-4c7a-a2b3-309169477825" providerId="ADAL" clId="{041F581D-4E3B-4BD4-8ADF-7CDF015E3742}" dt="2021-06-09T10:49:05.812" v="4398" actId="700"/>
          <ac:spMkLst>
            <pc:docMk/>
            <pc:sldMk cId="2168093088" sldId="335"/>
            <ac:spMk id="6" creationId="{41D5917A-8903-4427-A253-B7AA32824908}"/>
          </ac:spMkLst>
        </pc:spChg>
        <pc:spChg chg="add mod ord">
          <ac:chgData name="FABIO D'ANDREA" userId="3a7f0460-d6ea-4c7a-a2b3-309169477825" providerId="ADAL" clId="{041F581D-4E3B-4BD4-8ADF-7CDF015E3742}" dt="2021-06-15T15:31:29.782" v="15838" actId="122"/>
          <ac:spMkLst>
            <pc:docMk/>
            <pc:sldMk cId="2168093088" sldId="335"/>
            <ac:spMk id="7" creationId="{C9034089-CA5E-4C20-B2CD-A8D18C16033E}"/>
          </ac:spMkLst>
        </pc:spChg>
        <pc:spChg chg="add mod ord">
          <ac:chgData name="FABIO D'ANDREA" userId="3a7f0460-d6ea-4c7a-a2b3-309169477825" providerId="ADAL" clId="{041F581D-4E3B-4BD4-8ADF-7CDF015E3742}" dt="2021-06-15T15:31:34.268" v="15840" actId="5793"/>
          <ac:spMkLst>
            <pc:docMk/>
            <pc:sldMk cId="2168093088" sldId="335"/>
            <ac:spMk id="8" creationId="{9AA5944D-69EA-4409-8161-FBDB07CAFE85}"/>
          </ac:spMkLst>
        </pc:spChg>
        <pc:spChg chg="add mod ord">
          <ac:chgData name="FABIO D'ANDREA" userId="3a7f0460-d6ea-4c7a-a2b3-309169477825" providerId="ADAL" clId="{041F581D-4E3B-4BD4-8ADF-7CDF015E3742}" dt="2021-06-15T15:31:39.249" v="15842" actId="122"/>
          <ac:spMkLst>
            <pc:docMk/>
            <pc:sldMk cId="2168093088" sldId="335"/>
            <ac:spMk id="9" creationId="{5D270D43-B462-4CED-957C-00FC8BAF8239}"/>
          </ac:spMkLst>
        </pc:spChg>
        <pc:graphicFrameChg chg="mod">
          <ac:chgData name="FABIO D'ANDREA" userId="3a7f0460-d6ea-4c7a-a2b3-309169477825" providerId="ADAL" clId="{041F581D-4E3B-4BD4-8ADF-7CDF015E3742}" dt="2021-06-12T14:08:59.198" v="8779" actId="403"/>
          <ac:graphicFrameMkLst>
            <pc:docMk/>
            <pc:sldMk cId="2168093088" sldId="335"/>
            <ac:graphicFrameMk id="16" creationId="{C8CA3023-B61C-4F15-BA98-A86FC2AD28A5}"/>
          </ac:graphicFrameMkLst>
        </pc:graphicFrameChg>
      </pc:sldChg>
      <pc:sldChg chg="modSp new del mod">
        <pc:chgData name="FABIO D'ANDREA" userId="3a7f0460-d6ea-4c7a-a2b3-309169477825" providerId="ADAL" clId="{041F581D-4E3B-4BD4-8ADF-7CDF015E3742}" dt="2021-06-09T11:30:26.909" v="5517" actId="47"/>
        <pc:sldMkLst>
          <pc:docMk/>
          <pc:sldMk cId="1176782998" sldId="336"/>
        </pc:sldMkLst>
        <pc:spChg chg="mod">
          <ac:chgData name="FABIO D'ANDREA" userId="3a7f0460-d6ea-4c7a-a2b3-309169477825" providerId="ADAL" clId="{041F581D-4E3B-4BD4-8ADF-7CDF015E3742}" dt="2021-06-09T11:14:31.779" v="5139" actId="20577"/>
          <ac:spMkLst>
            <pc:docMk/>
            <pc:sldMk cId="1176782998" sldId="336"/>
            <ac:spMk id="2" creationId="{17B6918D-88C1-4050-8E8E-170041D04AD9}"/>
          </ac:spMkLst>
        </pc:spChg>
        <pc:spChg chg="mod">
          <ac:chgData name="FABIO D'ANDREA" userId="3a7f0460-d6ea-4c7a-a2b3-309169477825" providerId="ADAL" clId="{041F581D-4E3B-4BD4-8ADF-7CDF015E3742}" dt="2021-06-09T11:28:21.387" v="5361" actId="20577"/>
          <ac:spMkLst>
            <pc:docMk/>
            <pc:sldMk cId="1176782998" sldId="336"/>
            <ac:spMk id="3" creationId="{367A6765-2216-41D2-A727-C681FE5C9435}"/>
          </ac:spMkLst>
        </pc:spChg>
        <pc:spChg chg="mod">
          <ac:chgData name="FABIO D'ANDREA" userId="3a7f0460-d6ea-4c7a-a2b3-309169477825" providerId="ADAL" clId="{041F581D-4E3B-4BD4-8ADF-7CDF015E3742}" dt="2021-06-09T11:22:25.414" v="5335" actId="20577"/>
          <ac:spMkLst>
            <pc:docMk/>
            <pc:sldMk cId="1176782998" sldId="336"/>
            <ac:spMk id="4" creationId="{18CA7111-C121-4F37-B3ED-CFF0A0B531C7}"/>
          </ac:spMkLst>
        </pc:spChg>
      </pc:sldChg>
      <pc:sldChg chg="modSp new add del mod">
        <pc:chgData name="FABIO D'ANDREA" userId="3a7f0460-d6ea-4c7a-a2b3-309169477825" providerId="ADAL" clId="{041F581D-4E3B-4BD4-8ADF-7CDF015E3742}" dt="2021-06-11T16:56:40.590" v="7897" actId="20577"/>
        <pc:sldMkLst>
          <pc:docMk/>
          <pc:sldMk cId="3306559379" sldId="336"/>
        </pc:sldMkLst>
        <pc:spChg chg="mod">
          <ac:chgData name="FABIO D'ANDREA" userId="3a7f0460-d6ea-4c7a-a2b3-309169477825" providerId="ADAL" clId="{041F581D-4E3B-4BD4-8ADF-7CDF015E3742}" dt="2021-06-11T16:56:32.840" v="7893" actId="20577"/>
          <ac:spMkLst>
            <pc:docMk/>
            <pc:sldMk cId="3306559379" sldId="336"/>
            <ac:spMk id="2" creationId="{9D6E2ADF-DD6D-4B8C-B7F0-20F8B06B72C1}"/>
          </ac:spMkLst>
        </pc:spChg>
        <pc:spChg chg="mod">
          <ac:chgData name="FABIO D'ANDREA" userId="3a7f0460-d6ea-4c7a-a2b3-309169477825" providerId="ADAL" clId="{041F581D-4E3B-4BD4-8ADF-7CDF015E3742}" dt="2021-06-11T16:56:40.590" v="7897" actId="20577"/>
          <ac:spMkLst>
            <pc:docMk/>
            <pc:sldMk cId="3306559379" sldId="336"/>
            <ac:spMk id="3" creationId="{885A70B4-FFC6-42DB-AE1B-B749A1EABCDF}"/>
          </ac:spMkLst>
        </pc:spChg>
      </pc:sldChg>
      <pc:sldChg chg="modSp new del mod">
        <pc:chgData name="FABIO D'ANDREA" userId="3a7f0460-d6ea-4c7a-a2b3-309169477825" providerId="ADAL" clId="{041F581D-4E3B-4BD4-8ADF-7CDF015E3742}" dt="2021-06-11T14:52:01.971" v="5539" actId="47"/>
        <pc:sldMkLst>
          <pc:docMk/>
          <pc:sldMk cId="3368990708" sldId="336"/>
        </pc:sldMkLst>
        <pc:spChg chg="mod">
          <ac:chgData name="FABIO D'ANDREA" userId="3a7f0460-d6ea-4c7a-a2b3-309169477825" providerId="ADAL" clId="{041F581D-4E3B-4BD4-8ADF-7CDF015E3742}" dt="2021-06-11T14:51:57.442" v="5538" actId="20577"/>
          <ac:spMkLst>
            <pc:docMk/>
            <pc:sldMk cId="3368990708" sldId="336"/>
            <ac:spMk id="3" creationId="{9B832A97-21FD-496F-AE12-3BB83834E502}"/>
          </ac:spMkLst>
        </pc:spChg>
      </pc:sldChg>
      <pc:sldChg chg="addSp delSp modSp add del mod ord">
        <pc:chgData name="FABIO D'ANDREA" userId="3a7f0460-d6ea-4c7a-a2b3-309169477825" providerId="ADAL" clId="{041F581D-4E3B-4BD4-8ADF-7CDF015E3742}" dt="2021-06-09T10:54:08.482" v="4624" actId="47"/>
        <pc:sldMkLst>
          <pc:docMk/>
          <pc:sldMk cId="3867909322" sldId="336"/>
        </pc:sldMkLst>
        <pc:graphicFrameChg chg="add mod">
          <ac:chgData name="FABIO D'ANDREA" userId="3a7f0460-d6ea-4c7a-a2b3-309169477825" providerId="ADAL" clId="{041F581D-4E3B-4BD4-8ADF-7CDF015E3742}" dt="2021-06-09T10:54:06.277" v="4623" actId="1076"/>
          <ac:graphicFrameMkLst>
            <pc:docMk/>
            <pc:sldMk cId="3867909322" sldId="336"/>
            <ac:graphicFrameMk id="6" creationId="{159E9151-7890-4E56-B227-F63492406074}"/>
          </ac:graphicFrameMkLst>
        </pc:graphicFrameChg>
        <pc:picChg chg="del">
          <ac:chgData name="FABIO D'ANDREA" userId="3a7f0460-d6ea-4c7a-a2b3-309169477825" providerId="ADAL" clId="{041F581D-4E3B-4BD4-8ADF-7CDF015E3742}" dt="2021-06-09T10:54:02.285" v="4619" actId="478"/>
          <ac:picMkLst>
            <pc:docMk/>
            <pc:sldMk cId="3867909322" sldId="336"/>
            <ac:picMk id="145" creationId="{00000000-0000-0000-0000-000000000000}"/>
          </ac:picMkLst>
        </pc:picChg>
      </pc:sldChg>
      <pc:sldChg chg="addSp delSp modSp new del mod modShow">
        <pc:chgData name="FABIO D'ANDREA" userId="3a7f0460-d6ea-4c7a-a2b3-309169477825" providerId="ADAL" clId="{041F581D-4E3B-4BD4-8ADF-7CDF015E3742}" dt="2021-06-12T15:02:07.391" v="9498" actId="47"/>
        <pc:sldMkLst>
          <pc:docMk/>
          <pc:sldMk cId="2306481202" sldId="337"/>
        </pc:sldMkLst>
        <pc:spChg chg="mod">
          <ac:chgData name="FABIO D'ANDREA" userId="3a7f0460-d6ea-4c7a-a2b3-309169477825" providerId="ADAL" clId="{041F581D-4E3B-4BD4-8ADF-7CDF015E3742}" dt="2021-06-11T15:22:42.834" v="5733"/>
          <ac:spMkLst>
            <pc:docMk/>
            <pc:sldMk cId="2306481202" sldId="337"/>
            <ac:spMk id="2" creationId="{27CF2647-CBA4-43E3-9868-E77869834381}"/>
          </ac:spMkLst>
        </pc:spChg>
        <pc:spChg chg="mod">
          <ac:chgData name="FABIO D'ANDREA" userId="3a7f0460-d6ea-4c7a-a2b3-309169477825" providerId="ADAL" clId="{041F581D-4E3B-4BD4-8ADF-7CDF015E3742}" dt="2021-06-11T16:41:27.462" v="7522" actId="20577"/>
          <ac:spMkLst>
            <pc:docMk/>
            <pc:sldMk cId="2306481202" sldId="337"/>
            <ac:spMk id="3" creationId="{250ADF23-54A9-4520-BF90-EBE8260D868A}"/>
          </ac:spMkLst>
        </pc:spChg>
        <pc:spChg chg="add del">
          <ac:chgData name="FABIO D'ANDREA" userId="3a7f0460-d6ea-4c7a-a2b3-309169477825" providerId="ADAL" clId="{041F581D-4E3B-4BD4-8ADF-7CDF015E3742}" dt="2021-06-11T16:34:13.251" v="7478" actId="11529"/>
          <ac:spMkLst>
            <pc:docMk/>
            <pc:sldMk cId="2306481202" sldId="337"/>
            <ac:spMk id="6" creationId="{EEB2D72B-4523-488E-B285-B7351AE2F33E}"/>
          </ac:spMkLst>
        </pc:spChg>
        <pc:graphicFrameChg chg="add del mod">
          <ac:chgData name="FABIO D'ANDREA" userId="3a7f0460-d6ea-4c7a-a2b3-309169477825" providerId="ADAL" clId="{041F581D-4E3B-4BD4-8ADF-7CDF015E3742}" dt="2021-06-12T14:46:03.726" v="8964"/>
          <ac:graphicFrameMkLst>
            <pc:docMk/>
            <pc:sldMk cId="2306481202" sldId="337"/>
            <ac:graphicFrameMk id="6" creationId="{FF679C13-22FD-4ABD-81FF-9F7BA865388E}"/>
          </ac:graphicFrameMkLst>
        </pc:graphicFrameChg>
        <pc:picChg chg="add mod">
          <ac:chgData name="FABIO D'ANDREA" userId="3a7f0460-d6ea-4c7a-a2b3-309169477825" providerId="ADAL" clId="{041F581D-4E3B-4BD4-8ADF-7CDF015E3742}" dt="2021-06-12T14:34:51.207" v="8905" actId="1076"/>
          <ac:picMkLst>
            <pc:docMk/>
            <pc:sldMk cId="2306481202" sldId="337"/>
            <ac:picMk id="5" creationId="{AB1C4A90-9934-4FC4-B603-D7EC3AEA9B20}"/>
          </ac:picMkLst>
        </pc:picChg>
      </pc:sldChg>
      <pc:sldChg chg="add del">
        <pc:chgData name="FABIO D'ANDREA" userId="3a7f0460-d6ea-4c7a-a2b3-309169477825" providerId="ADAL" clId="{041F581D-4E3B-4BD4-8ADF-7CDF015E3742}" dt="2021-06-11T15:20:01.818" v="5731" actId="47"/>
        <pc:sldMkLst>
          <pc:docMk/>
          <pc:sldMk cId="4120696985" sldId="337"/>
        </pc:sldMkLst>
      </pc:sldChg>
      <pc:sldChg chg="addSp modSp new del mod">
        <pc:chgData name="FABIO D'ANDREA" userId="3a7f0460-d6ea-4c7a-a2b3-309169477825" providerId="ADAL" clId="{041F581D-4E3B-4BD4-8ADF-7CDF015E3742}" dt="2021-06-11T15:36:21.283" v="5839" actId="47"/>
        <pc:sldMkLst>
          <pc:docMk/>
          <pc:sldMk cId="1295171286" sldId="338"/>
        </pc:sldMkLst>
        <pc:spChg chg="mod">
          <ac:chgData name="FABIO D'ANDREA" userId="3a7f0460-d6ea-4c7a-a2b3-309169477825" providerId="ADAL" clId="{041F581D-4E3B-4BD4-8ADF-7CDF015E3742}" dt="2021-06-11T15:27:27.458" v="5824" actId="404"/>
          <ac:spMkLst>
            <pc:docMk/>
            <pc:sldMk cId="1295171286" sldId="338"/>
            <ac:spMk id="3" creationId="{A7933CC0-BE34-487B-9AEE-7A66C048667E}"/>
          </ac:spMkLst>
        </pc:spChg>
        <pc:spChg chg="mod">
          <ac:chgData name="FABIO D'ANDREA" userId="3a7f0460-d6ea-4c7a-a2b3-309169477825" providerId="ADAL" clId="{041F581D-4E3B-4BD4-8ADF-7CDF015E3742}" dt="2021-06-11T15:25:24.426" v="5820" actId="20577"/>
          <ac:spMkLst>
            <pc:docMk/>
            <pc:sldMk cId="1295171286" sldId="338"/>
            <ac:spMk id="4" creationId="{4E81437B-1A40-404F-97B5-FF71F4C69BFF}"/>
          </ac:spMkLst>
        </pc:spChg>
        <pc:graphicFrameChg chg="add mod">
          <ac:chgData name="FABIO D'ANDREA" userId="3a7f0460-d6ea-4c7a-a2b3-309169477825" providerId="ADAL" clId="{041F581D-4E3B-4BD4-8ADF-7CDF015E3742}" dt="2021-06-11T15:25:04.518" v="5775" actId="1076"/>
          <ac:graphicFrameMkLst>
            <pc:docMk/>
            <pc:sldMk cId="1295171286" sldId="338"/>
            <ac:graphicFrameMk id="6" creationId="{2D06983C-F559-4CD8-8451-31FD537C9E2F}"/>
          </ac:graphicFrameMkLst>
        </pc:graphicFrameChg>
      </pc:sldChg>
      <pc:sldChg chg="add del">
        <pc:chgData name="FABIO D'ANDREA" userId="3a7f0460-d6ea-4c7a-a2b3-309169477825" providerId="ADAL" clId="{041F581D-4E3B-4BD4-8ADF-7CDF015E3742}" dt="2021-06-11T15:24:18.863" v="5757" actId="47"/>
        <pc:sldMkLst>
          <pc:docMk/>
          <pc:sldMk cId="2426955982" sldId="338"/>
        </pc:sldMkLst>
      </pc:sldChg>
      <pc:sldChg chg="addSp modSp new mod ord">
        <pc:chgData name="FABIO D'ANDREA" userId="3a7f0460-d6ea-4c7a-a2b3-309169477825" providerId="ADAL" clId="{041F581D-4E3B-4BD4-8ADF-7CDF015E3742}" dt="2021-06-16T10:14:51.194" v="18701"/>
        <pc:sldMkLst>
          <pc:docMk/>
          <pc:sldMk cId="3406265595" sldId="338"/>
        </pc:sldMkLst>
        <pc:spChg chg="mod">
          <ac:chgData name="FABIO D'ANDREA" userId="3a7f0460-d6ea-4c7a-a2b3-309169477825" providerId="ADAL" clId="{041F581D-4E3B-4BD4-8ADF-7CDF015E3742}" dt="2021-06-11T15:37:09.010" v="5850"/>
          <ac:spMkLst>
            <pc:docMk/>
            <pc:sldMk cId="3406265595" sldId="338"/>
            <ac:spMk id="2" creationId="{6AF1E6ED-927E-4AC0-990E-FB39DBF89104}"/>
          </ac:spMkLst>
        </pc:spChg>
        <pc:spChg chg="mod">
          <ac:chgData name="FABIO D'ANDREA" userId="3a7f0460-d6ea-4c7a-a2b3-309169477825" providerId="ADAL" clId="{041F581D-4E3B-4BD4-8ADF-7CDF015E3742}" dt="2021-06-11T15:37:48.377" v="5977" actId="14100"/>
          <ac:spMkLst>
            <pc:docMk/>
            <pc:sldMk cId="3406265595" sldId="338"/>
            <ac:spMk id="3" creationId="{A2363D68-BF92-490B-8CC0-842BEA1191D1}"/>
          </ac:spMkLst>
        </pc:spChg>
        <pc:graphicFrameChg chg="add mod">
          <ac:chgData name="FABIO D'ANDREA" userId="3a7f0460-d6ea-4c7a-a2b3-309169477825" providerId="ADAL" clId="{041F581D-4E3B-4BD4-8ADF-7CDF015E3742}" dt="2021-06-12T14:08:47.358" v="8777" actId="2711"/>
          <ac:graphicFrameMkLst>
            <pc:docMk/>
            <pc:sldMk cId="3406265595" sldId="338"/>
            <ac:graphicFrameMk id="5" creationId="{1F32C66E-5DDB-408E-B457-E1F5C32CAE5B}"/>
          </ac:graphicFrameMkLst>
        </pc:graphicFrameChg>
      </pc:sldChg>
      <pc:sldChg chg="addSp modSp new del mod modAnim modShow">
        <pc:chgData name="FABIO D'ANDREA" userId="3a7f0460-d6ea-4c7a-a2b3-309169477825" providerId="ADAL" clId="{041F581D-4E3B-4BD4-8ADF-7CDF015E3742}" dt="2021-06-15T18:00:18.018" v="17658" actId="47"/>
        <pc:sldMkLst>
          <pc:docMk/>
          <pc:sldMk cId="434616035" sldId="339"/>
        </pc:sldMkLst>
        <pc:spChg chg="mod">
          <ac:chgData name="FABIO D'ANDREA" userId="3a7f0460-d6ea-4c7a-a2b3-309169477825" providerId="ADAL" clId="{041F581D-4E3B-4BD4-8ADF-7CDF015E3742}" dt="2021-06-11T15:39:04.487" v="5989"/>
          <ac:spMkLst>
            <pc:docMk/>
            <pc:sldMk cId="434616035" sldId="339"/>
            <ac:spMk id="2" creationId="{8756757D-3764-468F-8E36-581E8C992A00}"/>
          </ac:spMkLst>
        </pc:spChg>
        <pc:spChg chg="mod">
          <ac:chgData name="FABIO D'ANDREA" userId="3a7f0460-d6ea-4c7a-a2b3-309169477825" providerId="ADAL" clId="{041F581D-4E3B-4BD4-8ADF-7CDF015E3742}" dt="2021-06-11T17:01:08.111" v="7945" actId="20577"/>
          <ac:spMkLst>
            <pc:docMk/>
            <pc:sldMk cId="434616035" sldId="339"/>
            <ac:spMk id="3" creationId="{4DCF4C49-FD6E-4C7B-B400-738CA6331744}"/>
          </ac:spMkLst>
        </pc:spChg>
        <pc:spChg chg="mod">
          <ac:chgData name="FABIO D'ANDREA" userId="3a7f0460-d6ea-4c7a-a2b3-309169477825" providerId="ADAL" clId="{041F581D-4E3B-4BD4-8ADF-7CDF015E3742}" dt="2021-06-11T15:43:42.236" v="6024" actId="164"/>
          <ac:spMkLst>
            <pc:docMk/>
            <pc:sldMk cId="434616035" sldId="339"/>
            <ac:spMk id="10" creationId="{B32A1049-94F8-4E31-8B04-F7B933A4811D}"/>
          </ac:spMkLst>
        </pc:spChg>
        <pc:spChg chg="mod">
          <ac:chgData name="FABIO D'ANDREA" userId="3a7f0460-d6ea-4c7a-a2b3-309169477825" providerId="ADAL" clId="{041F581D-4E3B-4BD4-8ADF-7CDF015E3742}" dt="2021-06-11T15:43:42.236" v="6024" actId="164"/>
          <ac:spMkLst>
            <pc:docMk/>
            <pc:sldMk cId="434616035" sldId="339"/>
            <ac:spMk id="11" creationId="{21216B09-A211-4564-91B6-245C0E314ADB}"/>
          </ac:spMkLst>
        </pc:spChg>
        <pc:spChg chg="mod">
          <ac:chgData name="FABIO D'ANDREA" userId="3a7f0460-d6ea-4c7a-a2b3-309169477825" providerId="ADAL" clId="{041F581D-4E3B-4BD4-8ADF-7CDF015E3742}" dt="2021-06-11T15:43:42.236" v="6024" actId="164"/>
          <ac:spMkLst>
            <pc:docMk/>
            <pc:sldMk cId="434616035" sldId="339"/>
            <ac:spMk id="13" creationId="{384058C3-E539-4DC7-AADC-7442BB59B096}"/>
          </ac:spMkLst>
        </pc:spChg>
        <pc:spChg chg="mod">
          <ac:chgData name="FABIO D'ANDREA" userId="3a7f0460-d6ea-4c7a-a2b3-309169477825" providerId="ADAL" clId="{041F581D-4E3B-4BD4-8ADF-7CDF015E3742}" dt="2021-06-11T15:43:42.236" v="6024" actId="164"/>
          <ac:spMkLst>
            <pc:docMk/>
            <pc:sldMk cId="434616035" sldId="339"/>
            <ac:spMk id="14" creationId="{1AA5AAEE-19E3-462C-BBEB-F4303C0234FD}"/>
          </ac:spMkLst>
        </pc:spChg>
        <pc:spChg chg="mod">
          <ac:chgData name="FABIO D'ANDREA" userId="3a7f0460-d6ea-4c7a-a2b3-309169477825" providerId="ADAL" clId="{041F581D-4E3B-4BD4-8ADF-7CDF015E3742}" dt="2021-06-11T15:43:42.236" v="6024" actId="164"/>
          <ac:spMkLst>
            <pc:docMk/>
            <pc:sldMk cId="434616035" sldId="339"/>
            <ac:spMk id="16" creationId="{D3AA8942-FEB0-417B-A698-0817EAFE418A}"/>
          </ac:spMkLst>
        </pc:spChg>
        <pc:spChg chg="mod">
          <ac:chgData name="FABIO D'ANDREA" userId="3a7f0460-d6ea-4c7a-a2b3-309169477825" providerId="ADAL" clId="{041F581D-4E3B-4BD4-8ADF-7CDF015E3742}" dt="2021-06-11T15:43:42.236" v="6024" actId="164"/>
          <ac:spMkLst>
            <pc:docMk/>
            <pc:sldMk cId="434616035" sldId="339"/>
            <ac:spMk id="17" creationId="{21C850CA-7343-4FD2-9192-C9C0129F426C}"/>
          </ac:spMkLst>
        </pc:spChg>
        <pc:spChg chg="mod">
          <ac:chgData name="FABIO D'ANDREA" userId="3a7f0460-d6ea-4c7a-a2b3-309169477825" providerId="ADAL" clId="{041F581D-4E3B-4BD4-8ADF-7CDF015E3742}" dt="2021-06-11T15:43:42.236" v="6024" actId="164"/>
          <ac:spMkLst>
            <pc:docMk/>
            <pc:sldMk cId="434616035" sldId="339"/>
            <ac:spMk id="19" creationId="{269C68D2-9450-4EE4-910F-A9CA593594E2}"/>
          </ac:spMkLst>
        </pc:spChg>
        <pc:spChg chg="mod">
          <ac:chgData name="FABIO D'ANDREA" userId="3a7f0460-d6ea-4c7a-a2b3-309169477825" providerId="ADAL" clId="{041F581D-4E3B-4BD4-8ADF-7CDF015E3742}" dt="2021-06-11T15:43:42.236" v="6024" actId="164"/>
          <ac:spMkLst>
            <pc:docMk/>
            <pc:sldMk cId="434616035" sldId="339"/>
            <ac:spMk id="20" creationId="{8902939A-EBCE-4E85-88F4-D0CE36D73429}"/>
          </ac:spMkLst>
        </pc:spChg>
        <pc:grpChg chg="add mod">
          <ac:chgData name="FABIO D'ANDREA" userId="3a7f0460-d6ea-4c7a-a2b3-309169477825" providerId="ADAL" clId="{041F581D-4E3B-4BD4-8ADF-7CDF015E3742}" dt="2021-06-11T15:43:49.122" v="6025" actId="164"/>
          <ac:grpSpMkLst>
            <pc:docMk/>
            <pc:sldMk cId="434616035" sldId="339"/>
            <ac:grpSpMk id="9" creationId="{77C1681C-A0AB-4CA8-92A0-0311FFC864B6}"/>
          </ac:grpSpMkLst>
        </pc:grpChg>
        <pc:grpChg chg="add mod">
          <ac:chgData name="FABIO D'ANDREA" userId="3a7f0460-d6ea-4c7a-a2b3-309169477825" providerId="ADAL" clId="{041F581D-4E3B-4BD4-8ADF-7CDF015E3742}" dt="2021-06-11T15:43:49.122" v="6025" actId="164"/>
          <ac:grpSpMkLst>
            <pc:docMk/>
            <pc:sldMk cId="434616035" sldId="339"/>
            <ac:grpSpMk id="12" creationId="{578D7F5B-E518-495D-8AD9-20EC0972AC46}"/>
          </ac:grpSpMkLst>
        </pc:grpChg>
        <pc:grpChg chg="add mod">
          <ac:chgData name="FABIO D'ANDREA" userId="3a7f0460-d6ea-4c7a-a2b3-309169477825" providerId="ADAL" clId="{041F581D-4E3B-4BD4-8ADF-7CDF015E3742}" dt="2021-06-11T15:43:49.122" v="6025" actId="164"/>
          <ac:grpSpMkLst>
            <pc:docMk/>
            <pc:sldMk cId="434616035" sldId="339"/>
            <ac:grpSpMk id="15" creationId="{A242E695-4E70-411C-B07F-29794B8ACFD7}"/>
          </ac:grpSpMkLst>
        </pc:grpChg>
        <pc:grpChg chg="add mod">
          <ac:chgData name="FABIO D'ANDREA" userId="3a7f0460-d6ea-4c7a-a2b3-309169477825" providerId="ADAL" clId="{041F581D-4E3B-4BD4-8ADF-7CDF015E3742}" dt="2021-06-11T15:43:49.122" v="6025" actId="164"/>
          <ac:grpSpMkLst>
            <pc:docMk/>
            <pc:sldMk cId="434616035" sldId="339"/>
            <ac:grpSpMk id="18" creationId="{8DAE8B8B-0644-4B72-A8DC-4486DD8B7F5A}"/>
          </ac:grpSpMkLst>
        </pc:grpChg>
        <pc:grpChg chg="add mod">
          <ac:chgData name="FABIO D'ANDREA" userId="3a7f0460-d6ea-4c7a-a2b3-309169477825" providerId="ADAL" clId="{041F581D-4E3B-4BD4-8ADF-7CDF015E3742}" dt="2021-06-11T15:43:42.236" v="6024" actId="164"/>
          <ac:grpSpMkLst>
            <pc:docMk/>
            <pc:sldMk cId="434616035" sldId="339"/>
            <ac:grpSpMk id="25" creationId="{15C96601-7901-40A4-8505-FD45965BCEA6}"/>
          </ac:grpSpMkLst>
        </pc:grpChg>
        <pc:grpChg chg="add mod">
          <ac:chgData name="FABIO D'ANDREA" userId="3a7f0460-d6ea-4c7a-a2b3-309169477825" providerId="ADAL" clId="{041F581D-4E3B-4BD4-8ADF-7CDF015E3742}" dt="2021-06-11T15:44:06.535" v="6029" actId="1076"/>
          <ac:grpSpMkLst>
            <pc:docMk/>
            <pc:sldMk cId="434616035" sldId="339"/>
            <ac:grpSpMk id="26" creationId="{9E5DAB04-BE0A-4963-A447-071DA17CB9C8}"/>
          </ac:grpSpMkLst>
        </pc:grpChg>
        <pc:picChg chg="add mod">
          <ac:chgData name="FABIO D'ANDREA" userId="3a7f0460-d6ea-4c7a-a2b3-309169477825" providerId="ADAL" clId="{041F581D-4E3B-4BD4-8ADF-7CDF015E3742}" dt="2021-06-11T15:43:49.122" v="6025" actId="164"/>
          <ac:picMkLst>
            <pc:docMk/>
            <pc:sldMk cId="434616035" sldId="339"/>
            <ac:picMk id="5" creationId="{A06CFB15-6334-4440-83DA-55282AE4526D}"/>
          </ac:picMkLst>
        </pc:picChg>
        <pc:picChg chg="add mod">
          <ac:chgData name="FABIO D'ANDREA" userId="3a7f0460-d6ea-4c7a-a2b3-309169477825" providerId="ADAL" clId="{041F581D-4E3B-4BD4-8ADF-7CDF015E3742}" dt="2021-06-11T15:43:49.122" v="6025" actId="164"/>
          <ac:picMkLst>
            <pc:docMk/>
            <pc:sldMk cId="434616035" sldId="339"/>
            <ac:picMk id="6" creationId="{9AF86333-686F-4DDF-B9B4-15714F379DC1}"/>
          </ac:picMkLst>
        </pc:picChg>
        <pc:picChg chg="add mod">
          <ac:chgData name="FABIO D'ANDREA" userId="3a7f0460-d6ea-4c7a-a2b3-309169477825" providerId="ADAL" clId="{041F581D-4E3B-4BD4-8ADF-7CDF015E3742}" dt="2021-06-11T15:43:49.122" v="6025" actId="164"/>
          <ac:picMkLst>
            <pc:docMk/>
            <pc:sldMk cId="434616035" sldId="339"/>
            <ac:picMk id="7" creationId="{31971C5A-0F83-47BC-9774-A70D380B4C15}"/>
          </ac:picMkLst>
        </pc:picChg>
        <pc:picChg chg="add mod">
          <ac:chgData name="FABIO D'ANDREA" userId="3a7f0460-d6ea-4c7a-a2b3-309169477825" providerId="ADAL" clId="{041F581D-4E3B-4BD4-8ADF-7CDF015E3742}" dt="2021-06-11T15:43:49.122" v="6025" actId="164"/>
          <ac:picMkLst>
            <pc:docMk/>
            <pc:sldMk cId="434616035" sldId="339"/>
            <ac:picMk id="8" creationId="{4770EAC2-6D6B-462A-8F86-8E112289D884}"/>
          </ac:picMkLst>
        </pc:picChg>
        <pc:picChg chg="add mod">
          <ac:chgData name="FABIO D'ANDREA" userId="3a7f0460-d6ea-4c7a-a2b3-309169477825" providerId="ADAL" clId="{041F581D-4E3B-4BD4-8ADF-7CDF015E3742}" dt="2021-06-11T15:43:49.122" v="6025" actId="164"/>
          <ac:picMkLst>
            <pc:docMk/>
            <pc:sldMk cId="434616035" sldId="339"/>
            <ac:picMk id="21" creationId="{C649C137-33A7-489A-B77A-35FF0EAEC219}"/>
          </ac:picMkLst>
        </pc:picChg>
        <pc:picChg chg="add mod">
          <ac:chgData name="FABIO D'ANDREA" userId="3a7f0460-d6ea-4c7a-a2b3-309169477825" providerId="ADAL" clId="{041F581D-4E3B-4BD4-8ADF-7CDF015E3742}" dt="2021-06-11T15:43:49.122" v="6025" actId="164"/>
          <ac:picMkLst>
            <pc:docMk/>
            <pc:sldMk cId="434616035" sldId="339"/>
            <ac:picMk id="22" creationId="{DD54FA9E-7980-4212-8FBA-63AF27A679DF}"/>
          </ac:picMkLst>
        </pc:picChg>
        <pc:picChg chg="add mod">
          <ac:chgData name="FABIO D'ANDREA" userId="3a7f0460-d6ea-4c7a-a2b3-309169477825" providerId="ADAL" clId="{041F581D-4E3B-4BD4-8ADF-7CDF015E3742}" dt="2021-06-11T15:43:49.122" v="6025" actId="164"/>
          <ac:picMkLst>
            <pc:docMk/>
            <pc:sldMk cId="434616035" sldId="339"/>
            <ac:picMk id="23" creationId="{5A281B36-EF97-4B04-A7CC-70F4879EFCAA}"/>
          </ac:picMkLst>
        </pc:picChg>
        <pc:picChg chg="add mod">
          <ac:chgData name="FABIO D'ANDREA" userId="3a7f0460-d6ea-4c7a-a2b3-309169477825" providerId="ADAL" clId="{041F581D-4E3B-4BD4-8ADF-7CDF015E3742}" dt="2021-06-11T15:43:49.122" v="6025" actId="164"/>
          <ac:picMkLst>
            <pc:docMk/>
            <pc:sldMk cId="434616035" sldId="339"/>
            <ac:picMk id="24" creationId="{D7326D1F-8443-4F55-9D5E-B87EC26C1CAB}"/>
          </ac:picMkLst>
        </pc:picChg>
      </pc:sldChg>
      <pc:sldChg chg="addSp delSp modSp new mod">
        <pc:chgData name="FABIO D'ANDREA" userId="3a7f0460-d6ea-4c7a-a2b3-309169477825" providerId="ADAL" clId="{041F581D-4E3B-4BD4-8ADF-7CDF015E3742}" dt="2021-06-17T10:39:30.663" v="20993" actId="20577"/>
        <pc:sldMkLst>
          <pc:docMk/>
          <pc:sldMk cId="1354037080" sldId="340"/>
        </pc:sldMkLst>
        <pc:spChg chg="mod">
          <ac:chgData name="FABIO D'ANDREA" userId="3a7f0460-d6ea-4c7a-a2b3-309169477825" providerId="ADAL" clId="{041F581D-4E3B-4BD4-8ADF-7CDF015E3742}" dt="2021-06-17T10:39:30.663" v="20993" actId="20577"/>
          <ac:spMkLst>
            <pc:docMk/>
            <pc:sldMk cId="1354037080" sldId="340"/>
            <ac:spMk id="2" creationId="{ED734FE5-7FFB-4507-A8D0-311F3DC0CB83}"/>
          </ac:spMkLst>
        </pc:spChg>
        <pc:spChg chg="mod">
          <ac:chgData name="FABIO D'ANDREA" userId="3a7f0460-d6ea-4c7a-a2b3-309169477825" providerId="ADAL" clId="{041F581D-4E3B-4BD4-8ADF-7CDF015E3742}" dt="2021-06-11T16:14:37.302" v="6933" actId="114"/>
          <ac:spMkLst>
            <pc:docMk/>
            <pc:sldMk cId="1354037080" sldId="340"/>
            <ac:spMk id="3" creationId="{822BE464-A2E1-4F42-88DF-679AE063F637}"/>
          </ac:spMkLst>
        </pc:spChg>
        <pc:spChg chg="mod">
          <ac:chgData name="FABIO D'ANDREA" userId="3a7f0460-d6ea-4c7a-a2b3-309169477825" providerId="ADAL" clId="{041F581D-4E3B-4BD4-8ADF-7CDF015E3742}" dt="2021-06-11T16:07:55.702" v="6605" actId="18245"/>
          <ac:spMkLst>
            <pc:docMk/>
            <pc:sldMk cId="1354037080" sldId="340"/>
            <ac:spMk id="7" creationId="{331AB17B-8CD8-4CA4-8DD8-9714BBA24F39}"/>
          </ac:spMkLst>
        </pc:spChg>
        <pc:spChg chg="mod">
          <ac:chgData name="FABIO D'ANDREA" userId="3a7f0460-d6ea-4c7a-a2b3-309169477825" providerId="ADAL" clId="{041F581D-4E3B-4BD4-8ADF-7CDF015E3742}" dt="2021-06-11T16:07:55.702" v="6605" actId="18245"/>
          <ac:spMkLst>
            <pc:docMk/>
            <pc:sldMk cId="1354037080" sldId="340"/>
            <ac:spMk id="8" creationId="{6694B7F4-8F7E-44FD-9D37-3B4AD770AEFD}"/>
          </ac:spMkLst>
        </pc:spChg>
        <pc:spChg chg="mod">
          <ac:chgData name="FABIO D'ANDREA" userId="3a7f0460-d6ea-4c7a-a2b3-309169477825" providerId="ADAL" clId="{041F581D-4E3B-4BD4-8ADF-7CDF015E3742}" dt="2021-06-11T16:07:55.702" v="6605" actId="18245"/>
          <ac:spMkLst>
            <pc:docMk/>
            <pc:sldMk cId="1354037080" sldId="340"/>
            <ac:spMk id="9" creationId="{DCED1658-C3DF-439B-BC8E-476B764CB6FA}"/>
          </ac:spMkLst>
        </pc:spChg>
        <pc:spChg chg="mod">
          <ac:chgData name="FABIO D'ANDREA" userId="3a7f0460-d6ea-4c7a-a2b3-309169477825" providerId="ADAL" clId="{041F581D-4E3B-4BD4-8ADF-7CDF015E3742}" dt="2021-06-11T16:07:55.702" v="6605" actId="18245"/>
          <ac:spMkLst>
            <pc:docMk/>
            <pc:sldMk cId="1354037080" sldId="340"/>
            <ac:spMk id="10" creationId="{ABE6E07E-7F4F-47F1-88D0-7E784028C2E9}"/>
          </ac:spMkLst>
        </pc:spChg>
        <pc:spChg chg="mod">
          <ac:chgData name="FABIO D'ANDREA" userId="3a7f0460-d6ea-4c7a-a2b3-309169477825" providerId="ADAL" clId="{041F581D-4E3B-4BD4-8ADF-7CDF015E3742}" dt="2021-06-11T16:07:55.702" v="6605" actId="18245"/>
          <ac:spMkLst>
            <pc:docMk/>
            <pc:sldMk cId="1354037080" sldId="340"/>
            <ac:spMk id="11" creationId="{B2A9BAC5-50FF-415C-B5A4-74FD366187A2}"/>
          </ac:spMkLst>
        </pc:spChg>
        <pc:spChg chg="del mod">
          <ac:chgData name="FABIO D'ANDREA" userId="3a7f0460-d6ea-4c7a-a2b3-309169477825" providerId="ADAL" clId="{041F581D-4E3B-4BD4-8ADF-7CDF015E3742}" dt="2021-06-11T16:08:05.732" v="6606" actId="478"/>
          <ac:spMkLst>
            <pc:docMk/>
            <pc:sldMk cId="1354037080" sldId="340"/>
            <ac:spMk id="12" creationId="{52D83586-3B41-49C5-8F26-0F9531C37B35}"/>
          </ac:spMkLst>
        </pc:spChg>
        <pc:spChg chg="del mod">
          <ac:chgData name="FABIO D'ANDREA" userId="3a7f0460-d6ea-4c7a-a2b3-309169477825" providerId="ADAL" clId="{041F581D-4E3B-4BD4-8ADF-7CDF015E3742}" dt="2021-06-11T16:08:05.732" v="6606" actId="478"/>
          <ac:spMkLst>
            <pc:docMk/>
            <pc:sldMk cId="1354037080" sldId="340"/>
            <ac:spMk id="13" creationId="{130DE1EF-B594-4FFD-946B-8067FFCB87D8}"/>
          </ac:spMkLst>
        </pc:spChg>
        <pc:spChg chg="del mod">
          <ac:chgData name="FABIO D'ANDREA" userId="3a7f0460-d6ea-4c7a-a2b3-309169477825" providerId="ADAL" clId="{041F581D-4E3B-4BD4-8ADF-7CDF015E3742}" dt="2021-06-11T16:08:14.087" v="6607" actId="478"/>
          <ac:spMkLst>
            <pc:docMk/>
            <pc:sldMk cId="1354037080" sldId="340"/>
            <ac:spMk id="14" creationId="{29C2F5E3-022D-42F5-BBDD-21B70A450A26}"/>
          </ac:spMkLst>
        </pc:spChg>
        <pc:spChg chg="del mod">
          <ac:chgData name="FABIO D'ANDREA" userId="3a7f0460-d6ea-4c7a-a2b3-309169477825" providerId="ADAL" clId="{041F581D-4E3B-4BD4-8ADF-7CDF015E3742}" dt="2021-06-11T16:08:05.732" v="6606" actId="478"/>
          <ac:spMkLst>
            <pc:docMk/>
            <pc:sldMk cId="1354037080" sldId="340"/>
            <ac:spMk id="15" creationId="{AF0D4DBB-D42A-4918-AF44-88739F77D762}"/>
          </ac:spMkLst>
        </pc:spChg>
        <pc:spChg chg="del mod">
          <ac:chgData name="FABIO D'ANDREA" userId="3a7f0460-d6ea-4c7a-a2b3-309169477825" providerId="ADAL" clId="{041F581D-4E3B-4BD4-8ADF-7CDF015E3742}" dt="2021-06-11T16:08:14.087" v="6607" actId="478"/>
          <ac:spMkLst>
            <pc:docMk/>
            <pc:sldMk cId="1354037080" sldId="340"/>
            <ac:spMk id="16" creationId="{462DC6BD-8657-4A28-8C5F-203419959F80}"/>
          </ac:spMkLst>
        </pc:spChg>
        <pc:spChg chg="del mod">
          <ac:chgData name="FABIO D'ANDREA" userId="3a7f0460-d6ea-4c7a-a2b3-309169477825" providerId="ADAL" clId="{041F581D-4E3B-4BD4-8ADF-7CDF015E3742}" dt="2021-06-11T16:08:05.732" v="6606" actId="478"/>
          <ac:spMkLst>
            <pc:docMk/>
            <pc:sldMk cId="1354037080" sldId="340"/>
            <ac:spMk id="17" creationId="{D6B39F4D-14FC-4B52-A1A5-F53525B8868F}"/>
          </ac:spMkLst>
        </pc:spChg>
        <pc:spChg chg="del mod">
          <ac:chgData name="FABIO D'ANDREA" userId="3a7f0460-d6ea-4c7a-a2b3-309169477825" providerId="ADAL" clId="{041F581D-4E3B-4BD4-8ADF-7CDF015E3742}" dt="2021-06-11T16:08:14.087" v="6607" actId="478"/>
          <ac:spMkLst>
            <pc:docMk/>
            <pc:sldMk cId="1354037080" sldId="340"/>
            <ac:spMk id="18" creationId="{D9DA3A30-2C51-4910-805F-027C2598AF32}"/>
          </ac:spMkLst>
        </pc:spChg>
        <pc:spChg chg="del mod">
          <ac:chgData name="FABIO D'ANDREA" userId="3a7f0460-d6ea-4c7a-a2b3-309169477825" providerId="ADAL" clId="{041F581D-4E3B-4BD4-8ADF-7CDF015E3742}" dt="2021-06-11T16:08:05.732" v="6606" actId="478"/>
          <ac:spMkLst>
            <pc:docMk/>
            <pc:sldMk cId="1354037080" sldId="340"/>
            <ac:spMk id="19" creationId="{6FF57E14-DB67-4FF0-B925-B1716D1F6E0E}"/>
          </ac:spMkLst>
        </pc:spChg>
        <pc:spChg chg="del mod">
          <ac:chgData name="FABIO D'ANDREA" userId="3a7f0460-d6ea-4c7a-a2b3-309169477825" providerId="ADAL" clId="{041F581D-4E3B-4BD4-8ADF-7CDF015E3742}" dt="2021-06-11T16:08:14.087" v="6607" actId="478"/>
          <ac:spMkLst>
            <pc:docMk/>
            <pc:sldMk cId="1354037080" sldId="340"/>
            <ac:spMk id="20" creationId="{6136BC27-04B5-4E88-BB1E-8880A92A26A0}"/>
          </ac:spMkLst>
        </pc:spChg>
        <pc:spChg chg="del mod">
          <ac:chgData name="FABIO D'ANDREA" userId="3a7f0460-d6ea-4c7a-a2b3-309169477825" providerId="ADAL" clId="{041F581D-4E3B-4BD4-8ADF-7CDF015E3742}" dt="2021-06-11T16:08:05.732" v="6606" actId="478"/>
          <ac:spMkLst>
            <pc:docMk/>
            <pc:sldMk cId="1354037080" sldId="340"/>
            <ac:spMk id="21" creationId="{4FEFF1CE-E324-4B94-A85B-223B11019E75}"/>
          </ac:spMkLst>
        </pc:spChg>
        <pc:spChg chg="del mod">
          <ac:chgData name="FABIO D'ANDREA" userId="3a7f0460-d6ea-4c7a-a2b3-309169477825" providerId="ADAL" clId="{041F581D-4E3B-4BD4-8ADF-7CDF015E3742}" dt="2021-06-11T16:08:14.087" v="6607" actId="478"/>
          <ac:spMkLst>
            <pc:docMk/>
            <pc:sldMk cId="1354037080" sldId="340"/>
            <ac:spMk id="22" creationId="{096B4E4C-1C64-4A2A-8D31-BEF7078768EC}"/>
          </ac:spMkLst>
        </pc:spChg>
        <pc:spChg chg="del mod">
          <ac:chgData name="FABIO D'ANDREA" userId="3a7f0460-d6ea-4c7a-a2b3-309169477825" providerId="ADAL" clId="{041F581D-4E3B-4BD4-8ADF-7CDF015E3742}" dt="2021-06-11T16:08:05.732" v="6606" actId="478"/>
          <ac:spMkLst>
            <pc:docMk/>
            <pc:sldMk cId="1354037080" sldId="340"/>
            <ac:spMk id="23" creationId="{C7F2F3C3-7EC6-4D11-B087-A38F583120EB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25" creationId="{385EF8DA-D9B0-4D77-8039-A91F0D8D8B63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26" creationId="{DFC7C7BF-F06A-4CE8-AA2A-1A3E6BEA6C2A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27" creationId="{320B3A57-9B51-4E5F-83A0-1BA2F87A13A4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28" creationId="{3D428E95-35C5-4E97-990B-834871DB7FE9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29" creationId="{C4111DCD-674C-4217-B2DD-4ED3478EAA72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30" creationId="{CC7F4CBC-A2B6-4CE5-884E-0BAF308F9497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31" creationId="{17DCB91A-4E85-4751-9F20-D8359F1B8213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32" creationId="{DD643B26-3D90-43AE-91D7-911242E1D0EE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33" creationId="{181892E8-7E6B-486D-A82C-A4477EF9B7A3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34" creationId="{1929CFB2-375B-4D3E-A6DC-5F9863E0EF6C}"/>
          </ac:spMkLst>
        </pc:spChg>
        <pc:spChg chg="mod">
          <ac:chgData name="FABIO D'ANDREA" userId="3a7f0460-d6ea-4c7a-a2b3-309169477825" providerId="ADAL" clId="{041F581D-4E3B-4BD4-8ADF-7CDF015E3742}" dt="2021-06-11T16:17:21.837" v="7071"/>
          <ac:spMkLst>
            <pc:docMk/>
            <pc:sldMk cId="1354037080" sldId="340"/>
            <ac:spMk id="35" creationId="{52759AC4-F073-4C1B-82FC-DF2573BB33C5}"/>
          </ac:spMkLst>
        </pc:spChg>
        <pc:grpChg chg="mod">
          <ac:chgData name="FABIO D'ANDREA" userId="3a7f0460-d6ea-4c7a-a2b3-309169477825" providerId="ADAL" clId="{041F581D-4E3B-4BD4-8ADF-7CDF015E3742}" dt="2021-06-11T16:20:02.896" v="7085" actId="1076"/>
          <ac:grpSpMkLst>
            <pc:docMk/>
            <pc:sldMk cId="1354037080" sldId="340"/>
            <ac:grpSpMk id="6" creationId="{6BDB1D2E-C3FF-432F-A4F5-BF29CC572059}"/>
          </ac:grpSpMkLst>
        </pc:grpChg>
        <pc:grpChg chg="add del mod">
          <ac:chgData name="FABIO D'ANDREA" userId="3a7f0460-d6ea-4c7a-a2b3-309169477825" providerId="ADAL" clId="{041F581D-4E3B-4BD4-8ADF-7CDF015E3742}" dt="2021-06-11T16:17:33.887" v="7073" actId="478"/>
          <ac:grpSpMkLst>
            <pc:docMk/>
            <pc:sldMk cId="1354037080" sldId="340"/>
            <ac:grpSpMk id="24" creationId="{DFE48F40-912A-419C-909B-15D5D5410620}"/>
          </ac:grpSpMkLst>
        </pc:grpChg>
        <pc:graphicFrameChg chg="add del mod modGraphic">
          <ac:chgData name="FABIO D'ANDREA" userId="3a7f0460-d6ea-4c7a-a2b3-309169477825" providerId="ADAL" clId="{041F581D-4E3B-4BD4-8ADF-7CDF015E3742}" dt="2021-06-11T16:07:55.702" v="6605" actId="18245"/>
          <ac:graphicFrameMkLst>
            <pc:docMk/>
            <pc:sldMk cId="1354037080" sldId="340"/>
            <ac:graphicFrameMk id="5" creationId="{689689C7-A28B-4B4F-B6D8-CB0C2986D185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1T16:20:04.663" v="7086" actId="478"/>
          <ac:graphicFrameMkLst>
            <pc:docMk/>
            <pc:sldMk cId="1354037080" sldId="340"/>
            <ac:graphicFrameMk id="36" creationId="{1BE52CCC-2A6C-4D58-9871-562002ABFF47}"/>
          </ac:graphicFrameMkLst>
        </pc:graphicFrameChg>
      </pc:sldChg>
      <pc:sldChg chg="modSp new mod">
        <pc:chgData name="FABIO D'ANDREA" userId="3a7f0460-d6ea-4c7a-a2b3-309169477825" providerId="ADAL" clId="{041F581D-4E3B-4BD4-8ADF-7CDF015E3742}" dt="2021-06-18T07:42:29.887" v="21656" actId="208"/>
        <pc:sldMkLst>
          <pc:docMk/>
          <pc:sldMk cId="667770629" sldId="341"/>
        </pc:sldMkLst>
        <pc:spChg chg="mod">
          <ac:chgData name="FABIO D'ANDREA" userId="3a7f0460-d6ea-4c7a-a2b3-309169477825" providerId="ADAL" clId="{041F581D-4E3B-4BD4-8ADF-7CDF015E3742}" dt="2021-06-17T10:39:59.780" v="21024" actId="20577"/>
          <ac:spMkLst>
            <pc:docMk/>
            <pc:sldMk cId="667770629" sldId="341"/>
            <ac:spMk id="2" creationId="{6FE94865-3E1A-49DC-B67F-2E9FA92AF94F}"/>
          </ac:spMkLst>
        </pc:spChg>
        <pc:spChg chg="mod">
          <ac:chgData name="FABIO D'ANDREA" userId="3a7f0460-d6ea-4c7a-a2b3-309169477825" providerId="ADAL" clId="{041F581D-4E3B-4BD4-8ADF-7CDF015E3742}" dt="2021-06-18T07:40:58.713" v="21629" actId="20577"/>
          <ac:spMkLst>
            <pc:docMk/>
            <pc:sldMk cId="667770629" sldId="341"/>
            <ac:spMk id="3" creationId="{854FA825-D91C-4675-95AA-16BFCB432A2A}"/>
          </ac:spMkLst>
        </pc:spChg>
        <pc:graphicFrameChg chg="mod">
          <ac:chgData name="FABIO D'ANDREA" userId="3a7f0460-d6ea-4c7a-a2b3-309169477825" providerId="ADAL" clId="{041F581D-4E3B-4BD4-8ADF-7CDF015E3742}" dt="2021-06-18T07:42:29.887" v="21656" actId="208"/>
          <ac:graphicFrameMkLst>
            <pc:docMk/>
            <pc:sldMk cId="667770629" sldId="341"/>
            <ac:graphicFrameMk id="8" creationId="{0C5E180E-8BF4-42B3-89C4-8E9BFA28B09E}"/>
          </ac:graphicFrameMkLst>
        </pc:graphicFrameChg>
      </pc:sldChg>
      <pc:sldChg chg="addSp delSp modSp add mod">
        <pc:chgData name="FABIO D'ANDREA" userId="3a7f0460-d6ea-4c7a-a2b3-309169477825" providerId="ADAL" clId="{041F581D-4E3B-4BD4-8ADF-7CDF015E3742}" dt="2021-06-17T10:39:39.230" v="21001" actId="20577"/>
        <pc:sldMkLst>
          <pc:docMk/>
          <pc:sldMk cId="1521555539" sldId="343"/>
        </pc:sldMkLst>
        <pc:spChg chg="mod">
          <ac:chgData name="FABIO D'ANDREA" userId="3a7f0460-d6ea-4c7a-a2b3-309169477825" providerId="ADAL" clId="{041F581D-4E3B-4BD4-8ADF-7CDF015E3742}" dt="2021-06-17T10:39:39.230" v="21001" actId="20577"/>
          <ac:spMkLst>
            <pc:docMk/>
            <pc:sldMk cId="1521555539" sldId="343"/>
            <ac:spMk id="2" creationId="{ED734FE5-7FFB-4507-A8D0-311F3DC0CB83}"/>
          </ac:spMkLst>
        </pc:spChg>
        <pc:spChg chg="mod">
          <ac:chgData name="FABIO D'ANDREA" userId="3a7f0460-d6ea-4c7a-a2b3-309169477825" providerId="ADAL" clId="{041F581D-4E3B-4BD4-8ADF-7CDF015E3742}" dt="2021-06-11T16:14:41.389" v="6934" actId="113"/>
          <ac:spMkLst>
            <pc:docMk/>
            <pc:sldMk cId="1521555539" sldId="343"/>
            <ac:spMk id="3" creationId="{822BE464-A2E1-4F42-88DF-679AE063F637}"/>
          </ac:spMkLst>
        </pc:spChg>
        <pc:spChg chg="mod">
          <ac:chgData name="FABIO D'ANDREA" userId="3a7f0460-d6ea-4c7a-a2b3-309169477825" providerId="ADAL" clId="{041F581D-4E3B-4BD4-8ADF-7CDF015E3742}" dt="2021-06-11T16:12:56.579" v="6777" actId="18245"/>
          <ac:spMkLst>
            <pc:docMk/>
            <pc:sldMk cId="1521555539" sldId="343"/>
            <ac:spMk id="7" creationId="{71204026-638A-4E9E-B15A-5E07F0E53574}"/>
          </ac:spMkLst>
        </pc:spChg>
        <pc:spChg chg="mod">
          <ac:chgData name="FABIO D'ANDREA" userId="3a7f0460-d6ea-4c7a-a2b3-309169477825" providerId="ADAL" clId="{041F581D-4E3B-4BD4-8ADF-7CDF015E3742}" dt="2021-06-11T16:12:56.579" v="6777" actId="18245"/>
          <ac:spMkLst>
            <pc:docMk/>
            <pc:sldMk cId="1521555539" sldId="343"/>
            <ac:spMk id="8" creationId="{55FB4C07-0060-47F1-AA85-8ACEBF83ECBE}"/>
          </ac:spMkLst>
        </pc:spChg>
        <pc:spChg chg="mod">
          <ac:chgData name="FABIO D'ANDREA" userId="3a7f0460-d6ea-4c7a-a2b3-309169477825" providerId="ADAL" clId="{041F581D-4E3B-4BD4-8ADF-7CDF015E3742}" dt="2021-06-11T16:12:56.579" v="6777" actId="18245"/>
          <ac:spMkLst>
            <pc:docMk/>
            <pc:sldMk cId="1521555539" sldId="343"/>
            <ac:spMk id="9" creationId="{5D47F30C-D96B-4339-8E10-03DA3D51895F}"/>
          </ac:spMkLst>
        </pc:spChg>
        <pc:spChg chg="mod">
          <ac:chgData name="FABIO D'ANDREA" userId="3a7f0460-d6ea-4c7a-a2b3-309169477825" providerId="ADAL" clId="{041F581D-4E3B-4BD4-8ADF-7CDF015E3742}" dt="2021-06-11T16:12:56.579" v="6777" actId="18245"/>
          <ac:spMkLst>
            <pc:docMk/>
            <pc:sldMk cId="1521555539" sldId="343"/>
            <ac:spMk id="10" creationId="{ED5042EC-CF80-415A-A1C1-6A14AFC9D577}"/>
          </ac:spMkLst>
        </pc:spChg>
        <pc:spChg chg="mod">
          <ac:chgData name="FABIO D'ANDREA" userId="3a7f0460-d6ea-4c7a-a2b3-309169477825" providerId="ADAL" clId="{041F581D-4E3B-4BD4-8ADF-7CDF015E3742}" dt="2021-06-11T16:12:56.579" v="6777" actId="18245"/>
          <ac:spMkLst>
            <pc:docMk/>
            <pc:sldMk cId="1521555539" sldId="343"/>
            <ac:spMk id="11" creationId="{5BF11FFC-A3A3-4C1E-8FE0-E2CB0FF8B9CB}"/>
          </ac:spMkLst>
        </pc:spChg>
        <pc:spChg chg="mod">
          <ac:chgData name="FABIO D'ANDREA" userId="3a7f0460-d6ea-4c7a-a2b3-309169477825" providerId="ADAL" clId="{041F581D-4E3B-4BD4-8ADF-7CDF015E3742}" dt="2021-06-11T16:12:56.579" v="6777" actId="18245"/>
          <ac:spMkLst>
            <pc:docMk/>
            <pc:sldMk cId="1521555539" sldId="343"/>
            <ac:spMk id="12" creationId="{5982D12C-ED62-474E-A9B6-E20589A44BC4}"/>
          </ac:spMkLst>
        </pc:spChg>
        <pc:spChg chg="mod">
          <ac:chgData name="FABIO D'ANDREA" userId="3a7f0460-d6ea-4c7a-a2b3-309169477825" providerId="ADAL" clId="{041F581D-4E3B-4BD4-8ADF-7CDF015E3742}" dt="2021-06-11T16:12:56.579" v="6777" actId="18245"/>
          <ac:spMkLst>
            <pc:docMk/>
            <pc:sldMk cId="1521555539" sldId="343"/>
            <ac:spMk id="13" creationId="{1EFCEFF3-A8B2-4364-915A-663599A2F4B2}"/>
          </ac:spMkLst>
        </pc:spChg>
        <pc:spChg chg="mod">
          <ac:chgData name="FABIO D'ANDREA" userId="3a7f0460-d6ea-4c7a-a2b3-309169477825" providerId="ADAL" clId="{041F581D-4E3B-4BD4-8ADF-7CDF015E3742}" dt="2021-06-11T16:12:56.579" v="6777" actId="18245"/>
          <ac:spMkLst>
            <pc:docMk/>
            <pc:sldMk cId="1521555539" sldId="343"/>
            <ac:spMk id="14" creationId="{B501B630-EF8C-4F72-8031-BA97F382C51D}"/>
          </ac:spMkLst>
        </pc:spChg>
        <pc:spChg chg="mod">
          <ac:chgData name="FABIO D'ANDREA" userId="3a7f0460-d6ea-4c7a-a2b3-309169477825" providerId="ADAL" clId="{041F581D-4E3B-4BD4-8ADF-7CDF015E3742}" dt="2021-06-12T16:46:56.030" v="10527" actId="20577"/>
          <ac:spMkLst>
            <pc:docMk/>
            <pc:sldMk cId="1521555539" sldId="343"/>
            <ac:spMk id="15" creationId="{D0B93A26-7E37-480B-815E-15B43EE01FDB}"/>
          </ac:spMkLst>
        </pc:spChg>
        <pc:spChg chg="mod">
          <ac:chgData name="FABIO D'ANDREA" userId="3a7f0460-d6ea-4c7a-a2b3-309169477825" providerId="ADAL" clId="{041F581D-4E3B-4BD4-8ADF-7CDF015E3742}" dt="2021-06-11T16:12:56.579" v="6777" actId="18245"/>
          <ac:spMkLst>
            <pc:docMk/>
            <pc:sldMk cId="1521555539" sldId="343"/>
            <ac:spMk id="16" creationId="{F4EEAFB4-F7F2-48B6-848A-EE9F3A51A008}"/>
          </ac:spMkLst>
        </pc:spChg>
        <pc:spChg chg="mod">
          <ac:chgData name="FABIO D'ANDREA" userId="3a7f0460-d6ea-4c7a-a2b3-309169477825" providerId="ADAL" clId="{041F581D-4E3B-4BD4-8ADF-7CDF015E3742}" dt="2021-06-12T16:46:58.055" v="10529" actId="20577"/>
          <ac:spMkLst>
            <pc:docMk/>
            <pc:sldMk cId="1521555539" sldId="343"/>
            <ac:spMk id="17" creationId="{C1F10BDF-0A7C-47E5-9A7C-38555D25F0A6}"/>
          </ac:spMkLst>
        </pc:spChg>
        <pc:spChg chg="del mod">
          <ac:chgData name="FABIO D'ANDREA" userId="3a7f0460-d6ea-4c7a-a2b3-309169477825" providerId="ADAL" clId="{041F581D-4E3B-4BD4-8ADF-7CDF015E3742}" dt="2021-06-11T16:13:15.465" v="6780" actId="478"/>
          <ac:spMkLst>
            <pc:docMk/>
            <pc:sldMk cId="1521555539" sldId="343"/>
            <ac:spMk id="18" creationId="{420DEBFE-BA46-4E1D-86BA-7F34C70109F8}"/>
          </ac:spMkLst>
        </pc:spChg>
        <pc:spChg chg="del mod">
          <ac:chgData name="FABIO D'ANDREA" userId="3a7f0460-d6ea-4c7a-a2b3-309169477825" providerId="ADAL" clId="{041F581D-4E3B-4BD4-8ADF-7CDF015E3742}" dt="2021-06-11T16:13:10.089" v="6778" actId="478"/>
          <ac:spMkLst>
            <pc:docMk/>
            <pc:sldMk cId="1521555539" sldId="343"/>
            <ac:spMk id="19" creationId="{858E14D8-4F1E-43C0-941D-F1F02F81E3EB}"/>
          </ac:spMkLst>
        </pc:spChg>
        <pc:spChg chg="del mod">
          <ac:chgData name="FABIO D'ANDREA" userId="3a7f0460-d6ea-4c7a-a2b3-309169477825" providerId="ADAL" clId="{041F581D-4E3B-4BD4-8ADF-7CDF015E3742}" dt="2021-06-11T16:13:19.432" v="6783" actId="478"/>
          <ac:spMkLst>
            <pc:docMk/>
            <pc:sldMk cId="1521555539" sldId="343"/>
            <ac:spMk id="20" creationId="{A7B41DE3-F8DC-426E-AFE0-1D3607E7841C}"/>
          </ac:spMkLst>
        </pc:spChg>
        <pc:spChg chg="del mod">
          <ac:chgData name="FABIO D'ANDREA" userId="3a7f0460-d6ea-4c7a-a2b3-309169477825" providerId="ADAL" clId="{041F581D-4E3B-4BD4-8ADF-7CDF015E3742}" dt="2021-06-11T16:13:10.089" v="6778" actId="478"/>
          <ac:spMkLst>
            <pc:docMk/>
            <pc:sldMk cId="1521555539" sldId="343"/>
            <ac:spMk id="21" creationId="{D87BF9AC-0D43-4852-82B4-F8C3A7A6B5A6}"/>
          </ac:spMkLst>
        </pc:spChg>
        <pc:spChg chg="del mod">
          <ac:chgData name="FABIO D'ANDREA" userId="3a7f0460-d6ea-4c7a-a2b3-309169477825" providerId="ADAL" clId="{041F581D-4E3B-4BD4-8ADF-7CDF015E3742}" dt="2021-06-11T16:13:12.312" v="6779" actId="478"/>
          <ac:spMkLst>
            <pc:docMk/>
            <pc:sldMk cId="1521555539" sldId="343"/>
            <ac:spMk id="22" creationId="{6B7FDC1B-0887-49B7-AF31-872782C99373}"/>
          </ac:spMkLst>
        </pc:spChg>
        <pc:spChg chg="del mod">
          <ac:chgData name="FABIO D'ANDREA" userId="3a7f0460-d6ea-4c7a-a2b3-309169477825" providerId="ADAL" clId="{041F581D-4E3B-4BD4-8ADF-7CDF015E3742}" dt="2021-06-11T16:13:10.089" v="6778" actId="478"/>
          <ac:spMkLst>
            <pc:docMk/>
            <pc:sldMk cId="1521555539" sldId="343"/>
            <ac:spMk id="23" creationId="{FDFAC59D-982B-46AD-96F3-FA3F1839D3FD}"/>
          </ac:spMkLst>
        </pc:spChg>
        <pc:spChg chg="mod">
          <ac:chgData name="FABIO D'ANDREA" userId="3a7f0460-d6ea-4c7a-a2b3-309169477825" providerId="ADAL" clId="{041F581D-4E3B-4BD4-8ADF-7CDF015E3742}" dt="2021-06-11T16:16:12.994" v="7056"/>
          <ac:spMkLst>
            <pc:docMk/>
            <pc:sldMk cId="1521555539" sldId="343"/>
            <ac:spMk id="25" creationId="{40A6CD7E-3661-40D1-8D98-089E738A800B}"/>
          </ac:spMkLst>
        </pc:spChg>
        <pc:spChg chg="mod">
          <ac:chgData name="FABIO D'ANDREA" userId="3a7f0460-d6ea-4c7a-a2b3-309169477825" providerId="ADAL" clId="{041F581D-4E3B-4BD4-8ADF-7CDF015E3742}" dt="2021-06-11T16:16:12.994" v="7056"/>
          <ac:spMkLst>
            <pc:docMk/>
            <pc:sldMk cId="1521555539" sldId="343"/>
            <ac:spMk id="26" creationId="{75164CE5-FE5C-4B3B-B6A3-5D4D1FE04F45}"/>
          </ac:spMkLst>
        </pc:spChg>
        <pc:spChg chg="mod">
          <ac:chgData name="FABIO D'ANDREA" userId="3a7f0460-d6ea-4c7a-a2b3-309169477825" providerId="ADAL" clId="{041F581D-4E3B-4BD4-8ADF-7CDF015E3742}" dt="2021-06-11T16:16:12.994" v="7056"/>
          <ac:spMkLst>
            <pc:docMk/>
            <pc:sldMk cId="1521555539" sldId="343"/>
            <ac:spMk id="27" creationId="{63CACD7A-1899-4F24-9045-086EE8E752E3}"/>
          </ac:spMkLst>
        </pc:spChg>
        <pc:spChg chg="mod">
          <ac:chgData name="FABIO D'ANDREA" userId="3a7f0460-d6ea-4c7a-a2b3-309169477825" providerId="ADAL" clId="{041F581D-4E3B-4BD4-8ADF-7CDF015E3742}" dt="2021-06-11T16:16:12.994" v="7056"/>
          <ac:spMkLst>
            <pc:docMk/>
            <pc:sldMk cId="1521555539" sldId="343"/>
            <ac:spMk id="28" creationId="{6BC892CC-D022-4B79-A488-5850EBF2152A}"/>
          </ac:spMkLst>
        </pc:spChg>
        <pc:spChg chg="mod">
          <ac:chgData name="FABIO D'ANDREA" userId="3a7f0460-d6ea-4c7a-a2b3-309169477825" providerId="ADAL" clId="{041F581D-4E3B-4BD4-8ADF-7CDF015E3742}" dt="2021-06-11T16:16:12.994" v="7056"/>
          <ac:spMkLst>
            <pc:docMk/>
            <pc:sldMk cId="1521555539" sldId="343"/>
            <ac:spMk id="29" creationId="{CA24FEC1-B2AD-4296-9BC1-92770D9D627B}"/>
          </ac:spMkLst>
        </pc:spChg>
        <pc:grpChg chg="add del mod">
          <ac:chgData name="FABIO D'ANDREA" userId="3a7f0460-d6ea-4c7a-a2b3-309169477825" providerId="ADAL" clId="{041F581D-4E3B-4BD4-8ADF-7CDF015E3742}" dt="2021-06-11T16:19:47.686" v="7082" actId="1076"/>
          <ac:grpSpMkLst>
            <pc:docMk/>
            <pc:sldMk cId="1521555539" sldId="343"/>
            <ac:grpSpMk id="6" creationId="{3A2D974F-A7AF-427D-A09A-7AF80AA54AC9}"/>
          </ac:grpSpMkLst>
        </pc:grpChg>
        <pc:grpChg chg="add del mod">
          <ac:chgData name="FABIO D'ANDREA" userId="3a7f0460-d6ea-4c7a-a2b3-309169477825" providerId="ADAL" clId="{041F581D-4E3B-4BD4-8ADF-7CDF015E3742}" dt="2021-06-11T16:16:22.203" v="7058" actId="478"/>
          <ac:grpSpMkLst>
            <pc:docMk/>
            <pc:sldMk cId="1521555539" sldId="343"/>
            <ac:grpSpMk id="24" creationId="{9B6A9301-C4E0-44B4-BBC0-9401F8341E95}"/>
          </ac:grpSpMkLst>
        </pc:grpChg>
        <pc:graphicFrameChg chg="del">
          <ac:chgData name="FABIO D'ANDREA" userId="3a7f0460-d6ea-4c7a-a2b3-309169477825" providerId="ADAL" clId="{041F581D-4E3B-4BD4-8ADF-7CDF015E3742}" dt="2021-06-11T16:12:56.579" v="6777" actId="18245"/>
          <ac:graphicFrameMkLst>
            <pc:docMk/>
            <pc:sldMk cId="1521555539" sldId="343"/>
            <ac:graphicFrameMk id="5" creationId="{689689C7-A28B-4B4F-B6D8-CB0C2986D185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1T16:17:03.887" v="7067" actId="478"/>
          <ac:graphicFrameMkLst>
            <pc:docMk/>
            <pc:sldMk cId="1521555539" sldId="343"/>
            <ac:graphicFrameMk id="30" creationId="{071ABAB1-1655-46D7-B67F-CC1F3FFF23A5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1T16:19:49.432" v="7083" actId="478"/>
          <ac:graphicFrameMkLst>
            <pc:docMk/>
            <pc:sldMk cId="1521555539" sldId="343"/>
            <ac:graphicFrameMk id="31" creationId="{5DA381E1-76DC-4940-9119-A4EA617E5D2C}"/>
          </ac:graphicFrameMkLst>
        </pc:graphicFrameChg>
      </pc:sldChg>
      <pc:sldChg chg="add del">
        <pc:chgData name="FABIO D'ANDREA" userId="3a7f0460-d6ea-4c7a-a2b3-309169477825" providerId="ADAL" clId="{041F581D-4E3B-4BD4-8ADF-7CDF015E3742}" dt="2021-06-11T16:06:42.220" v="6602" actId="47"/>
        <pc:sldMkLst>
          <pc:docMk/>
          <pc:sldMk cId="3919431487" sldId="343"/>
        </pc:sldMkLst>
      </pc:sldChg>
      <pc:sldChg chg="add del">
        <pc:chgData name="FABIO D'ANDREA" userId="3a7f0460-d6ea-4c7a-a2b3-309169477825" providerId="ADAL" clId="{041F581D-4E3B-4BD4-8ADF-7CDF015E3742}" dt="2021-06-11T16:21:05.841" v="7087" actId="47"/>
        <pc:sldMkLst>
          <pc:docMk/>
          <pc:sldMk cId="3668906290" sldId="344"/>
        </pc:sldMkLst>
      </pc:sldChg>
      <pc:sldChg chg="addSp delSp modSp add mod">
        <pc:chgData name="FABIO D'ANDREA" userId="3a7f0460-d6ea-4c7a-a2b3-309169477825" providerId="ADAL" clId="{041F581D-4E3B-4BD4-8ADF-7CDF015E3742}" dt="2021-06-17T10:39:45.907" v="21014" actId="20577"/>
        <pc:sldMkLst>
          <pc:docMk/>
          <pc:sldMk cId="1689427744" sldId="345"/>
        </pc:sldMkLst>
        <pc:spChg chg="mod">
          <ac:chgData name="FABIO D'ANDREA" userId="3a7f0460-d6ea-4c7a-a2b3-309169477825" providerId="ADAL" clId="{041F581D-4E3B-4BD4-8ADF-7CDF015E3742}" dt="2021-06-17T10:39:45.907" v="21014" actId="20577"/>
          <ac:spMkLst>
            <pc:docMk/>
            <pc:sldMk cId="1689427744" sldId="345"/>
            <ac:spMk id="2" creationId="{ED734FE5-7FFB-4507-A8D0-311F3DC0CB83}"/>
          </ac:spMkLst>
        </pc:spChg>
        <pc:spChg chg="mod">
          <ac:chgData name="FABIO D'ANDREA" userId="3a7f0460-d6ea-4c7a-a2b3-309169477825" providerId="ADAL" clId="{041F581D-4E3B-4BD4-8ADF-7CDF015E3742}" dt="2021-06-11T16:18:30.316" v="7076" actId="404"/>
          <ac:spMkLst>
            <pc:docMk/>
            <pc:sldMk cId="1689427744" sldId="345"/>
            <ac:spMk id="3" creationId="{822BE464-A2E1-4F42-88DF-679AE063F637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7" creationId="{65E0DDF8-C4FD-486B-BBD7-0766C471F5A3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8" creationId="{E0B013BE-47CD-4FD6-A41C-73F26BD55916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9" creationId="{B2D8105C-AB21-46A8-BC2C-8265CB89B762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10" creationId="{67D25594-4C04-46F6-9A00-79EFE0749ECC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11" creationId="{AAFF4410-6D5C-4900-9C0D-035FAF1B1180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12" creationId="{C2A67878-685D-43BC-A00E-1FB93F0B5949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13" creationId="{E0DDBED7-3819-418F-B916-130E1C0EA475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14" creationId="{985463A0-8CD7-43CF-A138-B16C4DD752E6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15" creationId="{3E3F5FFC-C599-4DB4-B399-11E643B3B231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16" creationId="{CEB2DB5D-8940-41BE-9F03-AC2693304F89}"/>
          </ac:spMkLst>
        </pc:spChg>
        <pc:spChg chg="mod">
          <ac:chgData name="FABIO D'ANDREA" userId="3a7f0460-d6ea-4c7a-a2b3-309169477825" providerId="ADAL" clId="{041F581D-4E3B-4BD4-8ADF-7CDF015E3742}" dt="2021-06-11T16:16:25.549" v="7059"/>
          <ac:spMkLst>
            <pc:docMk/>
            <pc:sldMk cId="1689427744" sldId="345"/>
            <ac:spMk id="17" creationId="{12F50F31-E7C1-48C2-9402-FF0E4ECE1352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19" creationId="{6EA32102-0112-460C-8E1D-6F52A360B3EC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0" creationId="{98267667-D9C6-46B4-BEFA-4A95DB418513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1" creationId="{ADE859E7-A382-497E-9D77-DA569721FE02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2" creationId="{AC5E2ED9-D36A-4A6E-8070-4EDFEF10CB63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3" creationId="{FE70FD62-7754-4CC6-9A95-1EF86B8F2FFD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4" creationId="{37D5D41A-CD2F-4A9B-A1A9-9CA93B21B7FF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5" creationId="{16D3C576-6B47-4028-876C-15863C6D9692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6" creationId="{6DA5A131-39AF-4918-B1FA-B945FA9C5C81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7" creationId="{0EE61791-F32A-4D3E-AD1D-56E0E5745AF5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8" creationId="{EFD54EE1-BC92-4999-B576-9CAD12385332}"/>
          </ac:spMkLst>
        </pc:spChg>
        <pc:spChg chg="mod">
          <ac:chgData name="FABIO D'ANDREA" userId="3a7f0460-d6ea-4c7a-a2b3-309169477825" providerId="ADAL" clId="{041F581D-4E3B-4BD4-8ADF-7CDF015E3742}" dt="2021-06-11T16:17:10.438" v="7068"/>
          <ac:spMkLst>
            <pc:docMk/>
            <pc:sldMk cId="1689427744" sldId="345"/>
            <ac:spMk id="29" creationId="{51231BD3-D3A2-4E57-BF74-740EC36399DC}"/>
          </ac:spMkLst>
        </pc:spChg>
        <pc:grpChg chg="add del mod">
          <ac:chgData name="FABIO D'ANDREA" userId="3a7f0460-d6ea-4c7a-a2b3-309169477825" providerId="ADAL" clId="{041F581D-4E3B-4BD4-8ADF-7CDF015E3742}" dt="2021-06-11T16:16:43.362" v="7063" actId="478"/>
          <ac:grpSpMkLst>
            <pc:docMk/>
            <pc:sldMk cId="1689427744" sldId="345"/>
            <ac:grpSpMk id="6" creationId="{8CFEC982-1CB3-4246-81A2-167EBA2A83E2}"/>
          </ac:grpSpMkLst>
        </pc:grpChg>
        <pc:grpChg chg="add del mod">
          <ac:chgData name="FABIO D'ANDREA" userId="3a7f0460-d6ea-4c7a-a2b3-309169477825" providerId="ADAL" clId="{041F581D-4E3B-4BD4-8ADF-7CDF015E3742}" dt="2021-06-11T16:17:17.605" v="7070" actId="478"/>
          <ac:grpSpMkLst>
            <pc:docMk/>
            <pc:sldMk cId="1689427744" sldId="345"/>
            <ac:grpSpMk id="18" creationId="{EA70107A-B05C-467C-BAB8-C2CF583D9695}"/>
          </ac:grpSpMkLst>
        </pc:grpChg>
        <pc:graphicFrameChg chg="mod">
          <ac:chgData name="FABIO D'ANDREA" userId="3a7f0460-d6ea-4c7a-a2b3-309169477825" providerId="ADAL" clId="{041F581D-4E3B-4BD4-8ADF-7CDF015E3742}" dt="2021-06-12T16:47:05.300" v="10533" actId="20577"/>
          <ac:graphicFrameMkLst>
            <pc:docMk/>
            <pc:sldMk cId="1689427744" sldId="345"/>
            <ac:graphicFrameMk id="5" creationId="{689689C7-A28B-4B4F-B6D8-CB0C2986D185}"/>
          </ac:graphicFrameMkLst>
        </pc:graphicFrameChg>
      </pc:sldChg>
      <pc:sldChg chg="modSp new mod modNotesTx">
        <pc:chgData name="FABIO D'ANDREA" userId="3a7f0460-d6ea-4c7a-a2b3-309169477825" providerId="ADAL" clId="{041F581D-4E3B-4BD4-8ADF-7CDF015E3742}" dt="2021-06-16T10:16:36.616" v="18702" actId="20577"/>
        <pc:sldMkLst>
          <pc:docMk/>
          <pc:sldMk cId="2868203361" sldId="346"/>
        </pc:sldMkLst>
        <pc:spChg chg="mod">
          <ac:chgData name="FABIO D'ANDREA" userId="3a7f0460-d6ea-4c7a-a2b3-309169477825" providerId="ADAL" clId="{041F581D-4E3B-4BD4-8ADF-7CDF015E3742}" dt="2021-06-12T17:11:31.747" v="10559" actId="255"/>
          <ac:spMkLst>
            <pc:docMk/>
            <pc:sldMk cId="2868203361" sldId="346"/>
            <ac:spMk id="3" creationId="{7EFCD918-AA58-4314-BC8E-4899F74DF90E}"/>
          </ac:spMkLst>
        </pc:spChg>
      </pc:sldChg>
      <pc:sldChg chg="modSp mod">
        <pc:chgData name="FABIO D'ANDREA" userId="3a7f0460-d6ea-4c7a-a2b3-309169477825" providerId="ADAL" clId="{041F581D-4E3B-4BD4-8ADF-7CDF015E3742}" dt="2021-06-14T08:12:44.351" v="10729" actId="6549"/>
        <pc:sldMkLst>
          <pc:docMk/>
          <pc:sldMk cId="414628251" sldId="347"/>
        </pc:sldMkLst>
        <pc:spChg chg="mod">
          <ac:chgData name="FABIO D'ANDREA" userId="3a7f0460-d6ea-4c7a-a2b3-309169477825" providerId="ADAL" clId="{041F581D-4E3B-4BD4-8ADF-7CDF015E3742}" dt="2021-06-14T08:12:44.351" v="10729" actId="6549"/>
          <ac:spMkLst>
            <pc:docMk/>
            <pc:sldMk cId="414628251" sldId="347"/>
            <ac:spMk id="95" creationId="{00000000-0000-0000-0000-000000000000}"/>
          </ac:spMkLst>
        </pc:spChg>
      </pc:sldChg>
      <pc:sldChg chg="addSp delSp modSp new mod">
        <pc:chgData name="FABIO D'ANDREA" userId="3a7f0460-d6ea-4c7a-a2b3-309169477825" providerId="ADAL" clId="{041F581D-4E3B-4BD4-8ADF-7CDF015E3742}" dt="2021-06-15T16:25:06.626" v="16566"/>
        <pc:sldMkLst>
          <pc:docMk/>
          <pc:sldMk cId="959571635" sldId="348"/>
        </pc:sldMkLst>
        <pc:spChg chg="mod">
          <ac:chgData name="FABIO D'ANDREA" userId="3a7f0460-d6ea-4c7a-a2b3-309169477825" providerId="ADAL" clId="{041F581D-4E3B-4BD4-8ADF-7CDF015E3742}" dt="2021-06-11T16:50:27.120" v="7598" actId="20577"/>
          <ac:spMkLst>
            <pc:docMk/>
            <pc:sldMk cId="959571635" sldId="348"/>
            <ac:spMk id="2" creationId="{9AA1038F-A15A-45DA-9933-2A98DC9C6AE9}"/>
          </ac:spMkLst>
        </pc:spChg>
        <pc:spChg chg="mod">
          <ac:chgData name="FABIO D'ANDREA" userId="3a7f0460-d6ea-4c7a-a2b3-309169477825" providerId="ADAL" clId="{041F581D-4E3B-4BD4-8ADF-7CDF015E3742}" dt="2021-06-11T16:53:32.160" v="7801" actId="403"/>
          <ac:spMkLst>
            <pc:docMk/>
            <pc:sldMk cId="959571635" sldId="348"/>
            <ac:spMk id="3" creationId="{208D34CF-FAB8-46CB-8D56-FB2A805AC797}"/>
          </ac:spMkLst>
        </pc:spChg>
        <pc:graphicFrameChg chg="add del mod">
          <ac:chgData name="FABIO D'ANDREA" userId="3a7f0460-d6ea-4c7a-a2b3-309169477825" providerId="ADAL" clId="{041F581D-4E3B-4BD4-8ADF-7CDF015E3742}" dt="2021-06-11T16:48:13.480" v="7555" actId="478"/>
          <ac:graphicFrameMkLst>
            <pc:docMk/>
            <pc:sldMk cId="959571635" sldId="348"/>
            <ac:graphicFrameMk id="5" creationId="{E211F812-1232-43FF-BFFC-1E97352492AB}"/>
          </ac:graphicFrameMkLst>
        </pc:graphicFrameChg>
        <pc:graphicFrameChg chg="add del mod modGraphic">
          <ac:chgData name="FABIO D'ANDREA" userId="3a7f0460-d6ea-4c7a-a2b3-309169477825" providerId="ADAL" clId="{041F581D-4E3B-4BD4-8ADF-7CDF015E3742}" dt="2021-06-11T16:50:04.766" v="7569" actId="478"/>
          <ac:graphicFrameMkLst>
            <pc:docMk/>
            <pc:sldMk cId="959571635" sldId="348"/>
            <ac:graphicFrameMk id="6" creationId="{637A5ACE-412E-4145-B416-E4FFC309250F}"/>
          </ac:graphicFrameMkLst>
        </pc:graphicFrameChg>
        <pc:graphicFrameChg chg="add mod modGraphic">
          <ac:chgData name="FABIO D'ANDREA" userId="3a7f0460-d6ea-4c7a-a2b3-309169477825" providerId="ADAL" clId="{041F581D-4E3B-4BD4-8ADF-7CDF015E3742}" dt="2021-06-15T16:25:06.626" v="16566"/>
          <ac:graphicFrameMkLst>
            <pc:docMk/>
            <pc:sldMk cId="959571635" sldId="348"/>
            <ac:graphicFrameMk id="7" creationId="{0FA91F7F-012D-42B3-9D88-6EA7085BF45B}"/>
          </ac:graphicFrameMkLst>
        </pc:graphicFrameChg>
      </pc:sldChg>
      <pc:sldChg chg="modSp add del mod ord">
        <pc:chgData name="FABIO D'ANDREA" userId="3a7f0460-d6ea-4c7a-a2b3-309169477825" providerId="ADAL" clId="{041F581D-4E3B-4BD4-8ADF-7CDF015E3742}" dt="2021-06-12T14:45:38.771" v="8962" actId="47"/>
        <pc:sldMkLst>
          <pc:docMk/>
          <pc:sldMk cId="2797770247" sldId="349"/>
        </pc:sldMkLst>
        <pc:spChg chg="mod">
          <ac:chgData name="FABIO D'ANDREA" userId="3a7f0460-d6ea-4c7a-a2b3-309169477825" providerId="ADAL" clId="{041F581D-4E3B-4BD4-8ADF-7CDF015E3742}" dt="2021-06-11T16:58:02.224" v="7910" actId="20577"/>
          <ac:spMkLst>
            <pc:docMk/>
            <pc:sldMk cId="2797770247" sldId="349"/>
            <ac:spMk id="3" creationId="{208D34CF-FAB8-46CB-8D56-FB2A805AC797}"/>
          </ac:spMkLst>
        </pc:spChg>
        <pc:graphicFrameChg chg="mod">
          <ac:chgData name="FABIO D'ANDREA" userId="3a7f0460-d6ea-4c7a-a2b3-309169477825" providerId="ADAL" clId="{041F581D-4E3B-4BD4-8ADF-7CDF015E3742}" dt="2021-06-12T14:43:17.114" v="8948" actId="14861"/>
          <ac:graphicFrameMkLst>
            <pc:docMk/>
            <pc:sldMk cId="2797770247" sldId="349"/>
            <ac:graphicFrameMk id="7" creationId="{0FA91F7F-012D-42B3-9D88-6EA7085BF45B}"/>
          </ac:graphicFrameMkLst>
        </pc:graphicFrameChg>
      </pc:sldChg>
      <pc:sldChg chg="delSp modSp add mod ord">
        <pc:chgData name="FABIO D'ANDREA" userId="3a7f0460-d6ea-4c7a-a2b3-309169477825" providerId="ADAL" clId="{041F581D-4E3B-4BD4-8ADF-7CDF015E3742}" dt="2021-06-18T07:40:37.313" v="21616" actId="404"/>
        <pc:sldMkLst>
          <pc:docMk/>
          <pc:sldMk cId="126272727" sldId="350"/>
        </pc:sldMkLst>
        <pc:spChg chg="mod">
          <ac:chgData name="FABIO D'ANDREA" userId="3a7f0460-d6ea-4c7a-a2b3-309169477825" providerId="ADAL" clId="{041F581D-4E3B-4BD4-8ADF-7CDF015E3742}" dt="2021-06-11T16:58:25.200" v="7931" actId="20577"/>
          <ac:spMkLst>
            <pc:docMk/>
            <pc:sldMk cId="126272727" sldId="350"/>
            <ac:spMk id="2" creationId="{9AA1038F-A15A-45DA-9933-2A98DC9C6AE9}"/>
          </ac:spMkLst>
        </pc:spChg>
        <pc:spChg chg="mod">
          <ac:chgData name="FABIO D'ANDREA" userId="3a7f0460-d6ea-4c7a-a2b3-309169477825" providerId="ADAL" clId="{041F581D-4E3B-4BD4-8ADF-7CDF015E3742}" dt="2021-06-18T07:40:37.313" v="21616" actId="404"/>
          <ac:spMkLst>
            <pc:docMk/>
            <pc:sldMk cId="126272727" sldId="350"/>
            <ac:spMk id="3" creationId="{208D34CF-FAB8-46CB-8D56-FB2A805AC797}"/>
          </ac:spMkLst>
        </pc:spChg>
        <pc:graphicFrameChg chg="mod">
          <ac:chgData name="FABIO D'ANDREA" userId="3a7f0460-d6ea-4c7a-a2b3-309169477825" providerId="ADAL" clId="{041F581D-4E3B-4BD4-8ADF-7CDF015E3742}" dt="2021-06-15T16:25:20.809" v="16570"/>
          <ac:graphicFrameMkLst>
            <pc:docMk/>
            <pc:sldMk cId="126272727" sldId="350"/>
            <ac:graphicFrameMk id="6" creationId="{BB6C927E-1D4E-40E0-9220-6B640940E009}"/>
          </ac:graphicFrameMkLst>
        </pc:graphicFrameChg>
        <pc:graphicFrameChg chg="del mod">
          <ac:chgData name="FABIO D'ANDREA" userId="3a7f0460-d6ea-4c7a-a2b3-309169477825" providerId="ADAL" clId="{041F581D-4E3B-4BD4-8ADF-7CDF015E3742}" dt="2021-06-12T14:53:53.128" v="9250" actId="478"/>
          <ac:graphicFrameMkLst>
            <pc:docMk/>
            <pc:sldMk cId="126272727" sldId="350"/>
            <ac:graphicFrameMk id="7" creationId="{0FA91F7F-012D-42B3-9D88-6EA7085BF45B}"/>
          </ac:graphicFrameMkLst>
        </pc:graphicFrameChg>
      </pc:sldChg>
      <pc:sldChg chg="modSp add del mod ord modShow">
        <pc:chgData name="FABIO D'ANDREA" userId="3a7f0460-d6ea-4c7a-a2b3-309169477825" providerId="ADAL" clId="{041F581D-4E3B-4BD4-8ADF-7CDF015E3742}" dt="2021-06-15T17:57:08.006" v="17657" actId="47"/>
        <pc:sldMkLst>
          <pc:docMk/>
          <pc:sldMk cId="1535075875" sldId="351"/>
        </pc:sldMkLst>
        <pc:spChg chg="mod">
          <ac:chgData name="FABIO D'ANDREA" userId="3a7f0460-d6ea-4c7a-a2b3-309169477825" providerId="ADAL" clId="{041F581D-4E3B-4BD4-8ADF-7CDF015E3742}" dt="2021-06-11T17:06:28.888" v="8202" actId="20577"/>
          <ac:spMkLst>
            <pc:docMk/>
            <pc:sldMk cId="1535075875" sldId="351"/>
            <ac:spMk id="3" creationId="{4DCF4C49-FD6E-4C7B-B400-738CA6331744}"/>
          </ac:spMkLst>
        </pc:spChg>
        <pc:grpChg chg="mod">
          <ac:chgData name="FABIO D'ANDREA" userId="3a7f0460-d6ea-4c7a-a2b3-309169477825" providerId="ADAL" clId="{041F581D-4E3B-4BD4-8ADF-7CDF015E3742}" dt="2021-06-11T17:06:33.649" v="8203" actId="1076"/>
          <ac:grpSpMkLst>
            <pc:docMk/>
            <pc:sldMk cId="1535075875" sldId="351"/>
            <ac:grpSpMk id="26" creationId="{9E5DAB04-BE0A-4963-A447-071DA17CB9C8}"/>
          </ac:grpSpMkLst>
        </pc:grpChg>
      </pc:sldChg>
      <pc:sldChg chg="delSp add del mod ord">
        <pc:chgData name="FABIO D'ANDREA" userId="3a7f0460-d6ea-4c7a-a2b3-309169477825" providerId="ADAL" clId="{041F581D-4E3B-4BD4-8ADF-7CDF015E3742}" dt="2021-06-11T17:00:39.442" v="7943" actId="47"/>
        <pc:sldMkLst>
          <pc:docMk/>
          <pc:sldMk cId="2423863246" sldId="351"/>
        </pc:sldMkLst>
        <pc:grpChg chg="del">
          <ac:chgData name="FABIO D'ANDREA" userId="3a7f0460-d6ea-4c7a-a2b3-309169477825" providerId="ADAL" clId="{041F581D-4E3B-4BD4-8ADF-7CDF015E3742}" dt="2021-06-11T17:00:11.415" v="7938" actId="478"/>
          <ac:grpSpMkLst>
            <pc:docMk/>
            <pc:sldMk cId="2423863246" sldId="351"/>
            <ac:grpSpMk id="26" creationId="{9E5DAB04-BE0A-4963-A447-071DA17CB9C8}"/>
          </ac:grpSpMkLst>
        </pc:grpChg>
      </pc:sldChg>
      <pc:sldChg chg="addSp delSp modSp add mod ord">
        <pc:chgData name="FABIO D'ANDREA" userId="3a7f0460-d6ea-4c7a-a2b3-309169477825" providerId="ADAL" clId="{041F581D-4E3B-4BD4-8ADF-7CDF015E3742}" dt="2021-06-18T07:41:41.628" v="21649" actId="20577"/>
        <pc:sldMkLst>
          <pc:docMk/>
          <pc:sldMk cId="364463563" sldId="352"/>
        </pc:sldMkLst>
        <pc:spChg chg="mod">
          <ac:chgData name="FABIO D'ANDREA" userId="3a7f0460-d6ea-4c7a-a2b3-309169477825" providerId="ADAL" clId="{041F581D-4E3B-4BD4-8ADF-7CDF015E3742}" dt="2021-06-18T07:41:41.628" v="21649" actId="20577"/>
          <ac:spMkLst>
            <pc:docMk/>
            <pc:sldMk cId="364463563" sldId="352"/>
            <ac:spMk id="2" creationId="{8756757D-3764-468F-8E36-581E8C992A00}"/>
          </ac:spMkLst>
        </pc:spChg>
        <pc:spChg chg="mod">
          <ac:chgData name="FABIO D'ANDREA" userId="3a7f0460-d6ea-4c7a-a2b3-309169477825" providerId="ADAL" clId="{041F581D-4E3B-4BD4-8ADF-7CDF015E3742}" dt="2021-06-15T16:26:15.666" v="16587" actId="20577"/>
          <ac:spMkLst>
            <pc:docMk/>
            <pc:sldMk cId="364463563" sldId="352"/>
            <ac:spMk id="3" creationId="{4DCF4C49-FD6E-4C7B-B400-738CA6331744}"/>
          </ac:spMkLst>
        </pc:spChg>
        <pc:grpChg chg="del">
          <ac:chgData name="FABIO D'ANDREA" userId="3a7f0460-d6ea-4c7a-a2b3-309169477825" providerId="ADAL" clId="{041F581D-4E3B-4BD4-8ADF-7CDF015E3742}" dt="2021-06-11T17:06:40.019" v="8205" actId="478"/>
          <ac:grpSpMkLst>
            <pc:docMk/>
            <pc:sldMk cId="364463563" sldId="352"/>
            <ac:grpSpMk id="26" creationId="{9E5DAB04-BE0A-4963-A447-071DA17CB9C8}"/>
          </ac:grpSpMkLst>
        </pc:grpChg>
        <pc:graphicFrameChg chg="add mod modGraphic">
          <ac:chgData name="FABIO D'ANDREA" userId="3a7f0460-d6ea-4c7a-a2b3-309169477825" providerId="ADAL" clId="{041F581D-4E3B-4BD4-8ADF-7CDF015E3742}" dt="2021-06-15T16:26:51.608" v="16607"/>
          <ac:graphicFrameMkLst>
            <pc:docMk/>
            <pc:sldMk cId="364463563" sldId="352"/>
            <ac:graphicFrameMk id="25" creationId="{6AACBF12-61A0-4B1F-8047-7AEEB02BDF64}"/>
          </ac:graphicFrameMkLst>
        </pc:graphicFrameChg>
        <pc:picChg chg="add mod">
          <ac:chgData name="FABIO D'ANDREA" userId="3a7f0460-d6ea-4c7a-a2b3-309169477825" providerId="ADAL" clId="{041F581D-4E3B-4BD4-8ADF-7CDF015E3742}" dt="2021-06-12T16:47:27.869" v="10541" actId="1036"/>
          <ac:picMkLst>
            <pc:docMk/>
            <pc:sldMk cId="364463563" sldId="352"/>
            <ac:picMk id="27" creationId="{8C296AB8-4A11-4036-A315-33153200B06A}"/>
          </ac:picMkLst>
        </pc:picChg>
        <pc:picChg chg="add mod">
          <ac:chgData name="FABIO D'ANDREA" userId="3a7f0460-d6ea-4c7a-a2b3-309169477825" providerId="ADAL" clId="{041F581D-4E3B-4BD4-8ADF-7CDF015E3742}" dt="2021-06-12T16:47:27.869" v="10541" actId="1036"/>
          <ac:picMkLst>
            <pc:docMk/>
            <pc:sldMk cId="364463563" sldId="352"/>
            <ac:picMk id="28" creationId="{F3FD4125-BF90-436B-9530-92952CC064C8}"/>
          </ac:picMkLst>
        </pc:picChg>
        <pc:picChg chg="add mod">
          <ac:chgData name="FABIO D'ANDREA" userId="3a7f0460-d6ea-4c7a-a2b3-309169477825" providerId="ADAL" clId="{041F581D-4E3B-4BD4-8ADF-7CDF015E3742}" dt="2021-06-12T16:47:27.869" v="10541" actId="1036"/>
          <ac:picMkLst>
            <pc:docMk/>
            <pc:sldMk cId="364463563" sldId="352"/>
            <ac:picMk id="29" creationId="{B5777597-FA39-4D6C-BA10-AA6E61573602}"/>
          </ac:picMkLst>
        </pc:picChg>
        <pc:picChg chg="add mod">
          <ac:chgData name="FABIO D'ANDREA" userId="3a7f0460-d6ea-4c7a-a2b3-309169477825" providerId="ADAL" clId="{041F581D-4E3B-4BD4-8ADF-7CDF015E3742}" dt="2021-06-12T16:47:27.869" v="10541" actId="1036"/>
          <ac:picMkLst>
            <pc:docMk/>
            <pc:sldMk cId="364463563" sldId="352"/>
            <ac:picMk id="30" creationId="{7825542E-A9AE-4910-B49A-ADDC13072BB4}"/>
          </ac:picMkLst>
        </pc:picChg>
      </pc:sldChg>
      <pc:sldChg chg="new del">
        <pc:chgData name="FABIO D'ANDREA" userId="3a7f0460-d6ea-4c7a-a2b3-309169477825" providerId="ADAL" clId="{041F581D-4E3B-4BD4-8ADF-7CDF015E3742}" dt="2021-06-11T17:17:29.653" v="8433" actId="47"/>
        <pc:sldMkLst>
          <pc:docMk/>
          <pc:sldMk cId="1822877871" sldId="354"/>
        </pc:sldMkLst>
      </pc:sldChg>
      <pc:sldChg chg="modSp add del mod">
        <pc:chgData name="FABIO D'ANDREA" userId="3a7f0460-d6ea-4c7a-a2b3-309169477825" providerId="ADAL" clId="{041F581D-4E3B-4BD4-8ADF-7CDF015E3742}" dt="2021-06-15T17:48:24.419" v="17653" actId="47"/>
        <pc:sldMkLst>
          <pc:docMk/>
          <pc:sldMk cId="2406884911" sldId="354"/>
        </pc:sldMkLst>
        <pc:spChg chg="mod">
          <ac:chgData name="FABIO D'ANDREA" userId="3a7f0460-d6ea-4c7a-a2b3-309169477825" providerId="ADAL" clId="{041F581D-4E3B-4BD4-8ADF-7CDF015E3742}" dt="2021-06-11T17:25:23.495" v="8500"/>
          <ac:spMkLst>
            <pc:docMk/>
            <pc:sldMk cId="2406884911" sldId="354"/>
            <ac:spMk id="407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1T17:25:32.183" v="8507" actId="404"/>
          <ac:spMkLst>
            <pc:docMk/>
            <pc:sldMk cId="2406884911" sldId="354"/>
            <ac:spMk id="429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1T17:25:32.183" v="8507" actId="404"/>
          <ac:spMkLst>
            <pc:docMk/>
            <pc:sldMk cId="2406884911" sldId="354"/>
            <ac:spMk id="430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1T17:25:32.183" v="8507" actId="404"/>
          <ac:spMkLst>
            <pc:docMk/>
            <pc:sldMk cId="2406884911" sldId="354"/>
            <ac:spMk id="431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1T17:25:32.183" v="8507" actId="404"/>
          <ac:spMkLst>
            <pc:docMk/>
            <pc:sldMk cId="2406884911" sldId="354"/>
            <ac:spMk id="432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1T17:25:46.418" v="8509" actId="1076"/>
          <ac:spMkLst>
            <pc:docMk/>
            <pc:sldMk cId="2406884911" sldId="354"/>
            <ac:spMk id="433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1T17:25:32.183" v="8507" actId="404"/>
          <ac:spMkLst>
            <pc:docMk/>
            <pc:sldMk cId="2406884911" sldId="354"/>
            <ac:spMk id="434" creationId="{00000000-0000-0000-0000-000000000000}"/>
          </ac:spMkLst>
        </pc:spChg>
      </pc:sldChg>
      <pc:sldChg chg="addSp modSp new mod">
        <pc:chgData name="FABIO D'ANDREA" userId="3a7f0460-d6ea-4c7a-a2b3-309169477825" providerId="ADAL" clId="{041F581D-4E3B-4BD4-8ADF-7CDF015E3742}" dt="2021-06-17T08:10:29.672" v="19832" actId="5793"/>
        <pc:sldMkLst>
          <pc:docMk/>
          <pc:sldMk cId="4292037453" sldId="355"/>
        </pc:sldMkLst>
        <pc:spChg chg="mod">
          <ac:chgData name="FABIO D'ANDREA" userId="3a7f0460-d6ea-4c7a-a2b3-309169477825" providerId="ADAL" clId="{041F581D-4E3B-4BD4-8ADF-7CDF015E3742}" dt="2021-06-12T16:08:53.711" v="9930" actId="20577"/>
          <ac:spMkLst>
            <pc:docMk/>
            <pc:sldMk cId="4292037453" sldId="355"/>
            <ac:spMk id="2" creationId="{8DAD6D0B-5278-4786-A917-3029CEC6CD03}"/>
          </ac:spMkLst>
        </pc:spChg>
        <pc:spChg chg="mod">
          <ac:chgData name="FABIO D'ANDREA" userId="3a7f0460-d6ea-4c7a-a2b3-309169477825" providerId="ADAL" clId="{041F581D-4E3B-4BD4-8ADF-7CDF015E3742}" dt="2021-06-17T08:10:29.672" v="19832" actId="5793"/>
          <ac:spMkLst>
            <pc:docMk/>
            <pc:sldMk cId="4292037453" sldId="355"/>
            <ac:spMk id="3" creationId="{1663629C-FE45-47BB-BA11-A4151632FFD5}"/>
          </ac:spMkLst>
        </pc:spChg>
        <pc:spChg chg="add mod">
          <ac:chgData name="FABIO D'ANDREA" userId="3a7f0460-d6ea-4c7a-a2b3-309169477825" providerId="ADAL" clId="{041F581D-4E3B-4BD4-8ADF-7CDF015E3742}" dt="2021-06-12T16:08:07.063" v="9908" actId="1076"/>
          <ac:spMkLst>
            <pc:docMk/>
            <pc:sldMk cId="4292037453" sldId="355"/>
            <ac:spMk id="5" creationId="{E92C74DA-64DE-4A60-A1EE-0C873EB094E2}"/>
          </ac:spMkLst>
        </pc:spChg>
        <pc:spChg chg="add mod">
          <ac:chgData name="FABIO D'ANDREA" userId="3a7f0460-d6ea-4c7a-a2b3-309169477825" providerId="ADAL" clId="{041F581D-4E3B-4BD4-8ADF-7CDF015E3742}" dt="2021-06-12T16:08:07.063" v="9908" actId="1076"/>
          <ac:spMkLst>
            <pc:docMk/>
            <pc:sldMk cId="4292037453" sldId="355"/>
            <ac:spMk id="6" creationId="{6DE4D80D-AAAD-45B2-8789-D5471721248D}"/>
          </ac:spMkLst>
        </pc:spChg>
        <pc:spChg chg="add mod">
          <ac:chgData name="FABIO D'ANDREA" userId="3a7f0460-d6ea-4c7a-a2b3-309169477825" providerId="ADAL" clId="{041F581D-4E3B-4BD4-8ADF-7CDF015E3742}" dt="2021-06-12T16:08:07.063" v="9908" actId="1076"/>
          <ac:spMkLst>
            <pc:docMk/>
            <pc:sldMk cId="4292037453" sldId="355"/>
            <ac:spMk id="7" creationId="{F3E14EDE-11B2-45D0-BDD4-0717FC559D42}"/>
          </ac:spMkLst>
        </pc:spChg>
        <pc:spChg chg="add mod">
          <ac:chgData name="FABIO D'ANDREA" userId="3a7f0460-d6ea-4c7a-a2b3-309169477825" providerId="ADAL" clId="{041F581D-4E3B-4BD4-8ADF-7CDF015E3742}" dt="2021-06-12T16:10:21.552" v="9931" actId="403"/>
          <ac:spMkLst>
            <pc:docMk/>
            <pc:sldMk cId="4292037453" sldId="355"/>
            <ac:spMk id="8" creationId="{394AE74E-3A57-439B-829F-047EFFA4BB02}"/>
          </ac:spMkLst>
        </pc:spChg>
        <pc:spChg chg="add mod">
          <ac:chgData name="FABIO D'ANDREA" userId="3a7f0460-d6ea-4c7a-a2b3-309169477825" providerId="ADAL" clId="{041F581D-4E3B-4BD4-8ADF-7CDF015E3742}" dt="2021-06-12T16:10:21.552" v="9931" actId="403"/>
          <ac:spMkLst>
            <pc:docMk/>
            <pc:sldMk cId="4292037453" sldId="355"/>
            <ac:spMk id="9" creationId="{782372F6-ED64-48C6-AFF2-BDEF8456206C}"/>
          </ac:spMkLst>
        </pc:spChg>
        <pc:spChg chg="add mod">
          <ac:chgData name="FABIO D'ANDREA" userId="3a7f0460-d6ea-4c7a-a2b3-309169477825" providerId="ADAL" clId="{041F581D-4E3B-4BD4-8ADF-7CDF015E3742}" dt="2021-06-16T09:53:38.988" v="18695"/>
          <ac:spMkLst>
            <pc:docMk/>
            <pc:sldMk cId="4292037453" sldId="355"/>
            <ac:spMk id="10" creationId="{F6F49562-B12F-4E4C-A086-842BB4171E57}"/>
          </ac:spMkLst>
        </pc:spChg>
        <pc:spChg chg="add mod">
          <ac:chgData name="FABIO D'ANDREA" userId="3a7f0460-d6ea-4c7a-a2b3-309169477825" providerId="ADAL" clId="{041F581D-4E3B-4BD4-8ADF-7CDF015E3742}" dt="2021-06-16T09:53:37.192" v="18694" actId="6549"/>
          <ac:spMkLst>
            <pc:docMk/>
            <pc:sldMk cId="4292037453" sldId="355"/>
            <ac:spMk id="11" creationId="{DA662B5F-3C81-4C97-8B30-DDEB99FEA759}"/>
          </ac:spMkLst>
        </pc:spChg>
        <pc:spChg chg="add mod">
          <ac:chgData name="FABIO D'ANDREA" userId="3a7f0460-d6ea-4c7a-a2b3-309169477825" providerId="ADAL" clId="{041F581D-4E3B-4BD4-8ADF-7CDF015E3742}" dt="2021-06-12T16:10:21.552" v="9931" actId="403"/>
          <ac:spMkLst>
            <pc:docMk/>
            <pc:sldMk cId="4292037453" sldId="355"/>
            <ac:spMk id="12" creationId="{046F4127-DFA1-4958-B42B-29D8A87675C1}"/>
          </ac:spMkLst>
        </pc:spChg>
        <pc:spChg chg="add mod">
          <ac:chgData name="FABIO D'ANDREA" userId="3a7f0460-d6ea-4c7a-a2b3-309169477825" providerId="ADAL" clId="{041F581D-4E3B-4BD4-8ADF-7CDF015E3742}" dt="2021-06-12T16:08:07.063" v="9908" actId="1076"/>
          <ac:spMkLst>
            <pc:docMk/>
            <pc:sldMk cId="4292037453" sldId="355"/>
            <ac:spMk id="13" creationId="{9A29606F-7D2C-48DA-9EC2-620F6354771D}"/>
          </ac:spMkLst>
        </pc:spChg>
        <pc:spChg chg="add mod">
          <ac:chgData name="FABIO D'ANDREA" userId="3a7f0460-d6ea-4c7a-a2b3-309169477825" providerId="ADAL" clId="{041F581D-4E3B-4BD4-8ADF-7CDF015E3742}" dt="2021-06-12T16:08:07.063" v="9908" actId="1076"/>
          <ac:spMkLst>
            <pc:docMk/>
            <pc:sldMk cId="4292037453" sldId="355"/>
            <ac:spMk id="14" creationId="{287F615E-A1A9-48B3-B71C-2EE0C08A4FCF}"/>
          </ac:spMkLst>
        </pc:spChg>
      </pc:sldChg>
      <pc:sldChg chg="addSp delSp modSp add mod">
        <pc:chgData name="FABIO D'ANDREA" userId="3a7f0460-d6ea-4c7a-a2b3-309169477825" providerId="ADAL" clId="{041F581D-4E3B-4BD4-8ADF-7CDF015E3742}" dt="2021-06-15T16:25:15.081" v="16568"/>
        <pc:sldMkLst>
          <pc:docMk/>
          <pc:sldMk cId="69873768" sldId="356"/>
        </pc:sldMkLst>
        <pc:spChg chg="mod">
          <ac:chgData name="FABIO D'ANDREA" userId="3a7f0460-d6ea-4c7a-a2b3-309169477825" providerId="ADAL" clId="{041F581D-4E3B-4BD4-8ADF-7CDF015E3742}" dt="2021-06-12T14:52:25.484" v="9249" actId="20577"/>
          <ac:spMkLst>
            <pc:docMk/>
            <pc:sldMk cId="69873768" sldId="356"/>
            <ac:spMk id="3" creationId="{208D34CF-FAB8-46CB-8D56-FB2A805AC797}"/>
          </ac:spMkLst>
        </pc:spChg>
        <pc:graphicFrameChg chg="add mod">
          <ac:chgData name="FABIO D'ANDREA" userId="3a7f0460-d6ea-4c7a-a2b3-309169477825" providerId="ADAL" clId="{041F581D-4E3B-4BD4-8ADF-7CDF015E3742}" dt="2021-06-15T16:25:15.081" v="16568"/>
          <ac:graphicFrameMkLst>
            <pc:docMk/>
            <pc:sldMk cId="69873768" sldId="356"/>
            <ac:graphicFrameMk id="6" creationId="{5B6962B9-F7E9-42CC-A3CA-4C477A0D07C1}"/>
          </ac:graphicFrameMkLst>
        </pc:graphicFrameChg>
        <pc:graphicFrameChg chg="del mod">
          <ac:chgData name="FABIO D'ANDREA" userId="3a7f0460-d6ea-4c7a-a2b3-309169477825" providerId="ADAL" clId="{041F581D-4E3B-4BD4-8ADF-7CDF015E3742}" dt="2021-06-12T14:44:42" v="8951" actId="478"/>
          <ac:graphicFrameMkLst>
            <pc:docMk/>
            <pc:sldMk cId="69873768" sldId="356"/>
            <ac:graphicFrameMk id="7" creationId="{0FA91F7F-012D-42B3-9D88-6EA7085BF45B}"/>
          </ac:graphicFrameMkLst>
        </pc:graphicFrameChg>
      </pc:sldChg>
      <pc:sldChg chg="addSp delSp modSp add del mod ord modShow">
        <pc:chgData name="FABIO D'ANDREA" userId="3a7f0460-d6ea-4c7a-a2b3-309169477825" providerId="ADAL" clId="{041F581D-4E3B-4BD4-8ADF-7CDF015E3742}" dt="2021-06-15T17:56:49.010" v="17656" actId="47"/>
        <pc:sldMkLst>
          <pc:docMk/>
          <pc:sldMk cId="3974171907" sldId="357"/>
        </pc:sldMkLst>
        <pc:spChg chg="mod">
          <ac:chgData name="FABIO D'ANDREA" userId="3a7f0460-d6ea-4c7a-a2b3-309169477825" providerId="ADAL" clId="{041F581D-4E3B-4BD4-8ADF-7CDF015E3742}" dt="2021-06-15T15:46:08.145" v="16418" actId="20577"/>
          <ac:spMkLst>
            <pc:docMk/>
            <pc:sldMk cId="3974171907" sldId="357"/>
            <ac:spMk id="2" creationId="{27CF2647-CBA4-43E3-9868-E77869834381}"/>
          </ac:spMkLst>
        </pc:spChg>
        <pc:graphicFrameChg chg="add mod">
          <ac:chgData name="FABIO D'ANDREA" userId="3a7f0460-d6ea-4c7a-a2b3-309169477825" providerId="ADAL" clId="{041F581D-4E3B-4BD4-8ADF-7CDF015E3742}" dt="2021-06-15T15:42:17.070" v="16004"/>
          <ac:graphicFrameMkLst>
            <pc:docMk/>
            <pc:sldMk cId="3974171907" sldId="357"/>
            <ac:graphicFrameMk id="6" creationId="{B638662A-7B87-4AF5-B9FE-BFEB99873D71}"/>
          </ac:graphicFrameMkLst>
        </pc:graphicFrameChg>
        <pc:picChg chg="del">
          <ac:chgData name="FABIO D'ANDREA" userId="3a7f0460-d6ea-4c7a-a2b3-309169477825" providerId="ADAL" clId="{041F581D-4E3B-4BD4-8ADF-7CDF015E3742}" dt="2021-06-12T14:46:10.306" v="8966" actId="478"/>
          <ac:picMkLst>
            <pc:docMk/>
            <pc:sldMk cId="3974171907" sldId="357"/>
            <ac:picMk id="5" creationId="{AB1C4A90-9934-4FC4-B603-D7EC3AEA9B20}"/>
          </ac:picMkLst>
        </pc:picChg>
      </pc:sldChg>
      <pc:sldChg chg="modSp mod">
        <pc:chgData name="FABIO D'ANDREA" userId="3a7f0460-d6ea-4c7a-a2b3-309169477825" providerId="ADAL" clId="{041F581D-4E3B-4BD4-8ADF-7CDF015E3742}" dt="2021-06-16T07:51:13.372" v="17700" actId="20577"/>
        <pc:sldMkLst>
          <pc:docMk/>
          <pc:sldMk cId="3005116217" sldId="358"/>
        </pc:sldMkLst>
        <pc:spChg chg="mod">
          <ac:chgData name="FABIO D'ANDREA" userId="3a7f0460-d6ea-4c7a-a2b3-309169477825" providerId="ADAL" clId="{041F581D-4E3B-4BD4-8ADF-7CDF015E3742}" dt="2021-06-16T07:51:13.372" v="17700" actId="20577"/>
          <ac:spMkLst>
            <pc:docMk/>
            <pc:sldMk cId="3005116217" sldId="358"/>
            <ac:spMk id="3" creationId="{7EFCD918-AA58-4314-BC8E-4899F74DF90E}"/>
          </ac:spMkLst>
        </pc:spChg>
      </pc:sldChg>
      <pc:sldChg chg="modSp add del mod">
        <pc:chgData name="FABIO D'ANDREA" userId="3a7f0460-d6ea-4c7a-a2b3-309169477825" providerId="ADAL" clId="{041F581D-4E3B-4BD4-8ADF-7CDF015E3742}" dt="2021-06-12T16:26:19.376" v="10266" actId="47"/>
        <pc:sldMkLst>
          <pc:docMk/>
          <pc:sldMk cId="2982110024" sldId="359"/>
        </pc:sldMkLst>
        <pc:spChg chg="mod">
          <ac:chgData name="FABIO D'ANDREA" userId="3a7f0460-d6ea-4c7a-a2b3-309169477825" providerId="ADAL" clId="{041F581D-4E3B-4BD4-8ADF-7CDF015E3742}" dt="2021-06-12T16:16:20.732" v="10081" actId="20577"/>
          <ac:spMkLst>
            <pc:docMk/>
            <pc:sldMk cId="2982110024" sldId="359"/>
            <ac:spMk id="2" creationId="{8DAD6D0B-5278-4786-A917-3029CEC6CD03}"/>
          </ac:spMkLst>
        </pc:spChg>
        <pc:spChg chg="mod">
          <ac:chgData name="FABIO D'ANDREA" userId="3a7f0460-d6ea-4c7a-a2b3-309169477825" providerId="ADAL" clId="{041F581D-4E3B-4BD4-8ADF-7CDF015E3742}" dt="2021-06-12T16:20:54.198" v="10171" actId="5793"/>
          <ac:spMkLst>
            <pc:docMk/>
            <pc:sldMk cId="2982110024" sldId="359"/>
            <ac:spMk id="3" creationId="{1663629C-FE45-47BB-BA11-A4151632FFD5}"/>
          </ac:spMkLst>
        </pc:spChg>
      </pc:sldChg>
      <pc:sldChg chg="modSp add del mod">
        <pc:chgData name="FABIO D'ANDREA" userId="3a7f0460-d6ea-4c7a-a2b3-309169477825" providerId="ADAL" clId="{041F581D-4E3B-4BD4-8ADF-7CDF015E3742}" dt="2021-06-12T16:13:49.974" v="9937" actId="47"/>
        <pc:sldMkLst>
          <pc:docMk/>
          <pc:sldMk cId="2579055872" sldId="360"/>
        </pc:sldMkLst>
        <pc:spChg chg="mod">
          <ac:chgData name="FABIO D'ANDREA" userId="3a7f0460-d6ea-4c7a-a2b3-309169477825" providerId="ADAL" clId="{041F581D-4E3B-4BD4-8ADF-7CDF015E3742}" dt="2021-06-12T15:59:31.094" v="9746" actId="20577"/>
          <ac:spMkLst>
            <pc:docMk/>
            <pc:sldMk cId="2579055872" sldId="360"/>
            <ac:spMk id="3" creationId="{1663629C-FE45-47BB-BA11-A4151632FFD5}"/>
          </ac:spMkLst>
        </pc:spChg>
      </pc:sldChg>
      <pc:sldChg chg="modSp mod">
        <pc:chgData name="FABIO D'ANDREA" userId="3a7f0460-d6ea-4c7a-a2b3-309169477825" providerId="ADAL" clId="{041F581D-4E3B-4BD4-8ADF-7CDF015E3742}" dt="2021-06-12T16:28:43.820" v="10270" actId="2711"/>
        <pc:sldMkLst>
          <pc:docMk/>
          <pc:sldMk cId="2799077611" sldId="361"/>
        </pc:sldMkLst>
        <pc:graphicFrameChg chg="modGraphic">
          <ac:chgData name="FABIO D'ANDREA" userId="3a7f0460-d6ea-4c7a-a2b3-309169477825" providerId="ADAL" clId="{041F581D-4E3B-4BD4-8ADF-7CDF015E3742}" dt="2021-06-12T16:28:43.820" v="10270" actId="2711"/>
          <ac:graphicFrameMkLst>
            <pc:docMk/>
            <pc:sldMk cId="2799077611" sldId="361"/>
            <ac:graphicFrameMk id="5" creationId="{05280352-2CBD-4799-BF86-33AEE31C321B}"/>
          </ac:graphicFrameMkLst>
        </pc:graphicFrameChg>
      </pc:sldChg>
      <pc:sldChg chg="modSp del mod">
        <pc:chgData name="FABIO D'ANDREA" userId="3a7f0460-d6ea-4c7a-a2b3-309169477825" providerId="ADAL" clId="{041F581D-4E3B-4BD4-8ADF-7CDF015E3742}" dt="2021-06-17T07:49:01.314" v="19422" actId="47"/>
        <pc:sldMkLst>
          <pc:docMk/>
          <pc:sldMk cId="1519567263" sldId="362"/>
        </pc:sldMkLst>
        <pc:spChg chg="mod">
          <ac:chgData name="FABIO D'ANDREA" userId="3a7f0460-d6ea-4c7a-a2b3-309169477825" providerId="ADAL" clId="{041F581D-4E3B-4BD4-8ADF-7CDF015E3742}" dt="2021-06-14T07:59:45.164" v="10650" actId="20577"/>
          <ac:spMkLst>
            <pc:docMk/>
            <pc:sldMk cId="1519567263" sldId="362"/>
            <ac:spMk id="2" creationId="{7182EB0D-5B91-480B-AF8C-B2AAFDF8E729}"/>
          </ac:spMkLst>
        </pc:spChg>
        <pc:spChg chg="mod">
          <ac:chgData name="FABIO D'ANDREA" userId="3a7f0460-d6ea-4c7a-a2b3-309169477825" providerId="ADAL" clId="{041F581D-4E3B-4BD4-8ADF-7CDF015E3742}" dt="2021-06-16T10:41:18.092" v="18741" actId="20577"/>
          <ac:spMkLst>
            <pc:docMk/>
            <pc:sldMk cId="1519567263" sldId="362"/>
            <ac:spMk id="3" creationId="{7EFCD918-AA58-4314-BC8E-4899F74DF90E}"/>
          </ac:spMkLst>
        </pc:spChg>
      </pc:sldChg>
      <pc:sldChg chg="modSp add del">
        <pc:chgData name="FABIO D'ANDREA" userId="3a7f0460-d6ea-4c7a-a2b3-309169477825" providerId="ADAL" clId="{041F581D-4E3B-4BD4-8ADF-7CDF015E3742}" dt="2021-06-12T16:21:00.958" v="10173" actId="47"/>
        <pc:sldMkLst>
          <pc:docMk/>
          <pc:sldMk cId="4094556984" sldId="363"/>
        </pc:sldMkLst>
        <pc:spChg chg="mod">
          <ac:chgData name="FABIO D'ANDREA" userId="3a7f0460-d6ea-4c7a-a2b3-309169477825" providerId="ADAL" clId="{041F581D-4E3B-4BD4-8ADF-7CDF015E3742}" dt="2021-06-12T16:20:48.022" v="10170" actId="6549"/>
          <ac:spMkLst>
            <pc:docMk/>
            <pc:sldMk cId="4094556984" sldId="363"/>
            <ac:spMk id="3" creationId="{1663629C-FE45-47BB-BA11-A4151632FFD5}"/>
          </ac:spMkLst>
        </pc:spChg>
      </pc:sldChg>
      <pc:sldChg chg="modSp add mod">
        <pc:chgData name="FABIO D'ANDREA" userId="3a7f0460-d6ea-4c7a-a2b3-309169477825" providerId="ADAL" clId="{041F581D-4E3B-4BD4-8ADF-7CDF015E3742}" dt="2021-06-17T10:38:53.758" v="20989"/>
        <pc:sldMkLst>
          <pc:docMk/>
          <pc:sldMk cId="3099735279" sldId="364"/>
        </pc:sldMkLst>
        <pc:spChg chg="mod">
          <ac:chgData name="FABIO D'ANDREA" userId="3a7f0460-d6ea-4c7a-a2b3-309169477825" providerId="ADAL" clId="{041F581D-4E3B-4BD4-8ADF-7CDF015E3742}" dt="2021-06-17T10:38:53.758" v="20989"/>
          <ac:spMkLst>
            <pc:docMk/>
            <pc:sldMk cId="3099735279" sldId="364"/>
            <ac:spMk id="2" creationId="{8DAD6D0B-5278-4786-A917-3029CEC6CD03}"/>
          </ac:spMkLst>
        </pc:spChg>
        <pc:spChg chg="mod">
          <ac:chgData name="FABIO D'ANDREA" userId="3a7f0460-d6ea-4c7a-a2b3-309169477825" providerId="ADAL" clId="{041F581D-4E3B-4BD4-8ADF-7CDF015E3742}" dt="2021-06-12T16:26:07.321" v="10265" actId="20577"/>
          <ac:spMkLst>
            <pc:docMk/>
            <pc:sldMk cId="3099735279" sldId="364"/>
            <ac:spMk id="3" creationId="{1663629C-FE45-47BB-BA11-A4151632FFD5}"/>
          </ac:spMkLst>
        </pc:spChg>
      </pc:sldChg>
      <pc:sldChg chg="modSp mod">
        <pc:chgData name="FABIO D'ANDREA" userId="3a7f0460-d6ea-4c7a-a2b3-309169477825" providerId="ADAL" clId="{041F581D-4E3B-4BD4-8ADF-7CDF015E3742}" dt="2021-06-15T15:46:51.423" v="16431" actId="14100"/>
        <pc:sldMkLst>
          <pc:docMk/>
          <pc:sldMk cId="444144539" sldId="365"/>
        </pc:sldMkLst>
        <pc:graphicFrameChg chg="mod modGraphic">
          <ac:chgData name="FABIO D'ANDREA" userId="3a7f0460-d6ea-4c7a-a2b3-309169477825" providerId="ADAL" clId="{041F581D-4E3B-4BD4-8ADF-7CDF015E3742}" dt="2021-06-15T15:46:51.423" v="16431" actId="14100"/>
          <ac:graphicFrameMkLst>
            <pc:docMk/>
            <pc:sldMk cId="444144539" sldId="365"/>
            <ac:graphicFrameMk id="6" creationId="{52A4FE91-7AA6-4E09-A59E-F3B38C667214}"/>
          </ac:graphicFrameMkLst>
        </pc:graphicFrameChg>
      </pc:sldChg>
      <pc:sldChg chg="modSp mod">
        <pc:chgData name="FABIO D'ANDREA" userId="3a7f0460-d6ea-4c7a-a2b3-309169477825" providerId="ADAL" clId="{041F581D-4E3B-4BD4-8ADF-7CDF015E3742}" dt="2021-06-15T15:34:00.987" v="15847" actId="113"/>
        <pc:sldMkLst>
          <pc:docMk/>
          <pc:sldMk cId="2276879014" sldId="366"/>
        </pc:sldMkLst>
        <pc:spChg chg="mod">
          <ac:chgData name="FABIO D'ANDREA" userId="3a7f0460-d6ea-4c7a-a2b3-309169477825" providerId="ADAL" clId="{041F581D-4E3B-4BD4-8ADF-7CDF015E3742}" dt="2021-06-12T16:39:30.189" v="10300" actId="20577"/>
          <ac:spMkLst>
            <pc:docMk/>
            <pc:sldMk cId="2276879014" sldId="366"/>
            <ac:spMk id="2" creationId="{3916A8A5-3AC6-4B23-B07B-0950F13F8BC8}"/>
          </ac:spMkLst>
        </pc:spChg>
        <pc:spChg chg="mod">
          <ac:chgData name="FABIO D'ANDREA" userId="3a7f0460-d6ea-4c7a-a2b3-309169477825" providerId="ADAL" clId="{041F581D-4E3B-4BD4-8ADF-7CDF015E3742}" dt="2021-06-15T15:34:00.987" v="15847" actId="113"/>
          <ac:spMkLst>
            <pc:docMk/>
            <pc:sldMk cId="2276879014" sldId="366"/>
            <ac:spMk id="3" creationId="{E8E16FC1-FFF3-4161-BD3A-29D21477A8E1}"/>
          </ac:spMkLst>
        </pc:spChg>
        <pc:graphicFrameChg chg="mod">
          <ac:chgData name="FABIO D'ANDREA" userId="3a7f0460-d6ea-4c7a-a2b3-309169477825" providerId="ADAL" clId="{041F581D-4E3B-4BD4-8ADF-7CDF015E3742}" dt="2021-06-15T14:17:16.022" v="14381" actId="1076"/>
          <ac:graphicFrameMkLst>
            <pc:docMk/>
            <pc:sldMk cId="2276879014" sldId="366"/>
            <ac:graphicFrameMk id="6" creationId="{52A4FE91-7AA6-4E09-A59E-F3B38C667214}"/>
          </ac:graphicFrameMkLst>
        </pc:graphicFrameChg>
      </pc:sldChg>
      <pc:sldChg chg="new">
        <pc:chgData name="FABIO D'ANDREA" userId="3a7f0460-d6ea-4c7a-a2b3-309169477825" providerId="ADAL" clId="{041F581D-4E3B-4BD4-8ADF-7CDF015E3742}" dt="2021-06-14T07:58:42.854" v="10646" actId="680"/>
        <pc:sldMkLst>
          <pc:docMk/>
          <pc:sldMk cId="3401339372" sldId="367"/>
        </pc:sldMkLst>
      </pc:sldChg>
      <pc:sldChg chg="modSp mod">
        <pc:chgData name="FABIO D'ANDREA" userId="3a7f0460-d6ea-4c7a-a2b3-309169477825" providerId="ADAL" clId="{041F581D-4E3B-4BD4-8ADF-7CDF015E3742}" dt="2021-06-14T08:35:32.669" v="10750" actId="207"/>
        <pc:sldMkLst>
          <pc:docMk/>
          <pc:sldMk cId="3777955953" sldId="367"/>
        </pc:sldMkLst>
        <pc:spChg chg="mod">
          <ac:chgData name="FABIO D'ANDREA" userId="3a7f0460-d6ea-4c7a-a2b3-309169477825" providerId="ADAL" clId="{041F581D-4E3B-4BD4-8ADF-7CDF015E3742}" dt="2021-06-14T08:35:21.214" v="10748" actId="20577"/>
          <ac:spMkLst>
            <pc:docMk/>
            <pc:sldMk cId="3777955953" sldId="367"/>
            <ac:spMk id="2" creationId="{5BE3C3AF-2995-43D6-B703-EDFEA4FA1A65}"/>
          </ac:spMkLst>
        </pc:spChg>
        <pc:spChg chg="mod">
          <ac:chgData name="FABIO D'ANDREA" userId="3a7f0460-d6ea-4c7a-a2b3-309169477825" providerId="ADAL" clId="{041F581D-4E3B-4BD4-8ADF-7CDF015E3742}" dt="2021-06-14T08:35:32.669" v="10750" actId="207"/>
          <ac:spMkLst>
            <pc:docMk/>
            <pc:sldMk cId="3777955953" sldId="367"/>
            <ac:spMk id="3" creationId="{52EFA29A-1B39-4C17-9E86-0A468B416AAE}"/>
          </ac:spMkLst>
        </pc:spChg>
      </pc:sldChg>
      <pc:sldChg chg="addSp delSp modSp del mod">
        <pc:chgData name="FABIO D'ANDREA" userId="3a7f0460-d6ea-4c7a-a2b3-309169477825" providerId="ADAL" clId="{041F581D-4E3B-4BD4-8ADF-7CDF015E3742}" dt="2021-06-15T17:32:18.625" v="17652" actId="47"/>
        <pc:sldMkLst>
          <pc:docMk/>
          <pc:sldMk cId="3401339372" sldId="368"/>
        </pc:sldMkLst>
        <pc:spChg chg="mod">
          <ac:chgData name="FABIO D'ANDREA" userId="3a7f0460-d6ea-4c7a-a2b3-309169477825" providerId="ADAL" clId="{041F581D-4E3B-4BD4-8ADF-7CDF015E3742}" dt="2021-06-14T08:17:42.681" v="10740" actId="20577"/>
          <ac:spMkLst>
            <pc:docMk/>
            <pc:sldMk cId="3401339372" sldId="368"/>
            <ac:spMk id="2" creationId="{767B9459-B68F-4A83-9ABB-965A24BC0130}"/>
          </ac:spMkLst>
        </pc:spChg>
        <pc:spChg chg="del">
          <ac:chgData name="FABIO D'ANDREA" userId="3a7f0460-d6ea-4c7a-a2b3-309169477825" providerId="ADAL" clId="{041F581D-4E3B-4BD4-8ADF-7CDF015E3742}" dt="2021-06-15T16:11:40.224" v="16530" actId="478"/>
          <ac:spMkLst>
            <pc:docMk/>
            <pc:sldMk cId="3401339372" sldId="368"/>
            <ac:spMk id="6" creationId="{D126BE65-45FC-4D40-9957-5C72CE1D2FC4}"/>
          </ac:spMkLst>
        </pc:spChg>
        <pc:graphicFrameChg chg="mod modGraphic">
          <ac:chgData name="FABIO D'ANDREA" userId="3a7f0460-d6ea-4c7a-a2b3-309169477825" providerId="ADAL" clId="{041F581D-4E3B-4BD4-8ADF-7CDF015E3742}" dt="2021-06-15T16:12:49.422" v="16551" actId="1076"/>
          <ac:graphicFrameMkLst>
            <pc:docMk/>
            <pc:sldMk cId="3401339372" sldId="368"/>
            <ac:graphicFrameMk id="5" creationId="{E6C66EFC-940A-4184-839A-6DC4F9A24D67}"/>
          </ac:graphicFrameMkLst>
        </pc:graphicFrameChg>
        <pc:picChg chg="add del mod">
          <ac:chgData name="FABIO D'ANDREA" userId="3a7f0460-d6ea-4c7a-a2b3-309169477825" providerId="ADAL" clId="{041F581D-4E3B-4BD4-8ADF-7CDF015E3742}" dt="2021-06-15T16:11:31.579" v="16526" actId="478"/>
          <ac:picMkLst>
            <pc:docMk/>
            <pc:sldMk cId="3401339372" sldId="368"/>
            <ac:picMk id="7" creationId="{83B316B7-C758-4542-B81E-ED021F51BE2F}"/>
          </ac:picMkLst>
        </pc:picChg>
        <pc:picChg chg="add del mod">
          <ac:chgData name="FABIO D'ANDREA" userId="3a7f0460-d6ea-4c7a-a2b3-309169477825" providerId="ADAL" clId="{041F581D-4E3B-4BD4-8ADF-7CDF015E3742}" dt="2021-06-15T16:12:47.016" v="16550" actId="478"/>
          <ac:picMkLst>
            <pc:docMk/>
            <pc:sldMk cId="3401339372" sldId="368"/>
            <ac:picMk id="8" creationId="{46A17906-D502-44C5-971E-267B78719D43}"/>
          </ac:picMkLst>
        </pc:picChg>
      </pc:sldChg>
      <pc:sldChg chg="del">
        <pc:chgData name="FABIO D'ANDREA" userId="3a7f0460-d6ea-4c7a-a2b3-309169477825" providerId="ADAL" clId="{041F581D-4E3B-4BD4-8ADF-7CDF015E3742}" dt="2021-06-14T08:09:35.835" v="10702" actId="47"/>
        <pc:sldMkLst>
          <pc:docMk/>
          <pc:sldMk cId="1245656221" sldId="369"/>
        </pc:sldMkLst>
      </pc:sldChg>
      <pc:sldChg chg="add del">
        <pc:chgData name="FABIO D'ANDREA" userId="3a7f0460-d6ea-4c7a-a2b3-309169477825" providerId="ADAL" clId="{041F581D-4E3B-4BD4-8ADF-7CDF015E3742}" dt="2021-06-14T08:09:38.119" v="10703" actId="47"/>
        <pc:sldMkLst>
          <pc:docMk/>
          <pc:sldMk cId="1126581168" sldId="370"/>
        </pc:sldMkLst>
      </pc:sldChg>
      <pc:sldChg chg="addSp delSp modSp mod ord">
        <pc:chgData name="FABIO D'ANDREA" userId="3a7f0460-d6ea-4c7a-a2b3-309169477825" providerId="ADAL" clId="{041F581D-4E3B-4BD4-8ADF-7CDF015E3742}" dt="2021-06-16T08:49:29.070" v="18682"/>
        <pc:sldMkLst>
          <pc:docMk/>
          <pc:sldMk cId="2525854610" sldId="371"/>
        </pc:sldMkLst>
        <pc:spChg chg="add del mod">
          <ac:chgData name="FABIO D'ANDREA" userId="3a7f0460-d6ea-4c7a-a2b3-309169477825" providerId="ADAL" clId="{041F581D-4E3B-4BD4-8ADF-7CDF015E3742}" dt="2021-06-16T07:55:27.644" v="17702"/>
          <ac:spMkLst>
            <pc:docMk/>
            <pc:sldMk cId="2525854610" sldId="371"/>
            <ac:spMk id="9" creationId="{68C07B39-D3F9-4897-A565-99C12CBD1C36}"/>
          </ac:spMkLst>
        </pc:spChg>
        <pc:spChg chg="mod">
          <ac:chgData name="FABIO D'ANDREA" userId="3a7f0460-d6ea-4c7a-a2b3-309169477825" providerId="ADAL" clId="{041F581D-4E3B-4BD4-8ADF-7CDF015E3742}" dt="2021-06-16T07:56:58.044" v="17718" actId="20577"/>
          <ac:spMkLst>
            <pc:docMk/>
            <pc:sldMk cId="2525854610" sldId="371"/>
            <ac:spMk id="117" creationId="{00000000-0000-0000-0000-000000000000}"/>
          </ac:spMkLst>
        </pc:spChg>
        <pc:picChg chg="add del mod">
          <ac:chgData name="FABIO D'ANDREA" userId="3a7f0460-d6ea-4c7a-a2b3-309169477825" providerId="ADAL" clId="{041F581D-4E3B-4BD4-8ADF-7CDF015E3742}" dt="2021-06-14T08:06:33.899" v="10677" actId="21"/>
          <ac:picMkLst>
            <pc:docMk/>
            <pc:sldMk cId="2525854610" sldId="371"/>
            <ac:picMk id="4" creationId="{5C051CF3-F0D5-4DA0-8FC0-C2014A9024B4}"/>
          </ac:picMkLst>
        </pc:picChg>
        <pc:picChg chg="add mod">
          <ac:chgData name="FABIO D'ANDREA" userId="3a7f0460-d6ea-4c7a-a2b3-309169477825" providerId="ADAL" clId="{041F581D-4E3B-4BD4-8ADF-7CDF015E3742}" dt="2021-06-14T08:10:35.386" v="10708" actId="1076"/>
          <ac:picMkLst>
            <pc:docMk/>
            <pc:sldMk cId="2525854610" sldId="371"/>
            <ac:picMk id="6" creationId="{908528B7-AD4C-4A64-ACCD-CF8DB600D4C8}"/>
          </ac:picMkLst>
        </pc:picChg>
        <pc:picChg chg="add del mod">
          <ac:chgData name="FABIO D'ANDREA" userId="3a7f0460-d6ea-4c7a-a2b3-309169477825" providerId="ADAL" clId="{041F581D-4E3B-4BD4-8ADF-7CDF015E3742}" dt="2021-06-14T08:06:36.649" v="10679"/>
          <ac:picMkLst>
            <pc:docMk/>
            <pc:sldMk cId="2525854610" sldId="371"/>
            <ac:picMk id="10" creationId="{6B79CBD5-FC41-470E-ACD2-57DF31FC053D}"/>
          </ac:picMkLst>
        </pc:picChg>
        <pc:picChg chg="add del">
          <ac:chgData name="FABIO D'ANDREA" userId="3a7f0460-d6ea-4c7a-a2b3-309169477825" providerId="ADAL" clId="{041F581D-4E3B-4BD4-8ADF-7CDF015E3742}" dt="2021-06-14T08:07:00.064" v="10689" actId="478"/>
          <ac:picMkLst>
            <pc:docMk/>
            <pc:sldMk cId="2525854610" sldId="371"/>
            <ac:picMk id="11" creationId="{C8994AB5-F97F-47E4-AA12-C26EA2F08F96}"/>
          </ac:picMkLst>
        </pc:picChg>
        <pc:picChg chg="add del mod">
          <ac:chgData name="FABIO D'ANDREA" userId="3a7f0460-d6ea-4c7a-a2b3-309169477825" providerId="ADAL" clId="{041F581D-4E3B-4BD4-8ADF-7CDF015E3742}" dt="2021-06-14T08:08:01.541" v="10697" actId="478"/>
          <ac:picMkLst>
            <pc:docMk/>
            <pc:sldMk cId="2525854610" sldId="371"/>
            <ac:picMk id="12" creationId="{6458298D-9BB8-4CB1-AD0B-3C17D18BB9F0}"/>
          </ac:picMkLst>
        </pc:picChg>
        <pc:picChg chg="add del mod">
          <ac:chgData name="FABIO D'ANDREA" userId="3a7f0460-d6ea-4c7a-a2b3-309169477825" providerId="ADAL" clId="{041F581D-4E3B-4BD4-8ADF-7CDF015E3742}" dt="2021-06-14T08:07:54.508" v="10696" actId="478"/>
          <ac:picMkLst>
            <pc:docMk/>
            <pc:sldMk cId="2525854610" sldId="371"/>
            <ac:picMk id="14" creationId="{23BF927D-92F9-4A8A-8571-2D790E2C6B3B}"/>
          </ac:picMkLst>
        </pc:picChg>
      </pc:sldChg>
      <pc:sldChg chg="modSp add mod">
        <pc:chgData name="FABIO D'ANDREA" userId="3a7f0460-d6ea-4c7a-a2b3-309169477825" providerId="ADAL" clId="{041F581D-4E3B-4BD4-8ADF-7CDF015E3742}" dt="2021-06-14T08:11:53.134" v="10719" actId="20577"/>
        <pc:sldMkLst>
          <pc:docMk/>
          <pc:sldMk cId="4098189658" sldId="372"/>
        </pc:sldMkLst>
        <pc:spChg chg="mod">
          <ac:chgData name="FABIO D'ANDREA" userId="3a7f0460-d6ea-4c7a-a2b3-309169477825" providerId="ADAL" clId="{041F581D-4E3B-4BD4-8ADF-7CDF015E3742}" dt="2021-06-14T08:11:53.134" v="10719" actId="20577"/>
          <ac:spMkLst>
            <pc:docMk/>
            <pc:sldMk cId="4098189658" sldId="372"/>
            <ac:spMk id="94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4T08:11:49.967" v="10711" actId="20577"/>
          <ac:spMkLst>
            <pc:docMk/>
            <pc:sldMk cId="4098189658" sldId="372"/>
            <ac:spMk id="96" creationId="{00000000-0000-0000-0000-000000000000}"/>
          </ac:spMkLst>
        </pc:spChg>
      </pc:sldChg>
      <pc:sldChg chg="addSp modSp new mod ord">
        <pc:chgData name="FABIO D'ANDREA" userId="3a7f0460-d6ea-4c7a-a2b3-309169477825" providerId="ADAL" clId="{041F581D-4E3B-4BD4-8ADF-7CDF015E3742}" dt="2021-06-18T07:44:20.153" v="21663" actId="20577"/>
        <pc:sldMkLst>
          <pc:docMk/>
          <pc:sldMk cId="3706695692" sldId="374"/>
        </pc:sldMkLst>
        <pc:spChg chg="mod">
          <ac:chgData name="FABIO D'ANDREA" userId="3a7f0460-d6ea-4c7a-a2b3-309169477825" providerId="ADAL" clId="{041F581D-4E3B-4BD4-8ADF-7CDF015E3742}" dt="2021-06-18T07:44:20.153" v="21663" actId="20577"/>
          <ac:spMkLst>
            <pc:docMk/>
            <pc:sldMk cId="3706695692" sldId="374"/>
            <ac:spMk id="2" creationId="{23DA9E69-961E-49C9-B873-B7FBFC704C7E}"/>
          </ac:spMkLst>
        </pc:spChg>
        <pc:spChg chg="mod">
          <ac:chgData name="FABIO D'ANDREA" userId="3a7f0460-d6ea-4c7a-a2b3-309169477825" providerId="ADAL" clId="{041F581D-4E3B-4BD4-8ADF-7CDF015E3742}" dt="2021-06-15T15:48:36.800" v="16463" actId="113"/>
          <ac:spMkLst>
            <pc:docMk/>
            <pc:sldMk cId="3706695692" sldId="374"/>
            <ac:spMk id="3" creationId="{D0641BC3-1BFA-4D04-9E47-A5A9095CE8BF}"/>
          </ac:spMkLst>
        </pc:spChg>
        <pc:graphicFrameChg chg="add mod modGraphic">
          <ac:chgData name="FABIO D'ANDREA" userId="3a7f0460-d6ea-4c7a-a2b3-309169477825" providerId="ADAL" clId="{041F581D-4E3B-4BD4-8ADF-7CDF015E3742}" dt="2021-06-14T08:36:30.766" v="10757" actId="1076"/>
          <ac:graphicFrameMkLst>
            <pc:docMk/>
            <pc:sldMk cId="3706695692" sldId="374"/>
            <ac:graphicFrameMk id="5" creationId="{D1C832BB-2264-495D-A7C7-17DC9CF4FEAC}"/>
          </ac:graphicFrameMkLst>
        </pc:graphicFrameChg>
        <pc:graphicFrameChg chg="mod modGraphic">
          <ac:chgData name="FABIO D'ANDREA" userId="3a7f0460-d6ea-4c7a-a2b3-309169477825" providerId="ADAL" clId="{041F581D-4E3B-4BD4-8ADF-7CDF015E3742}" dt="2021-06-17T11:00:39.849" v="21181" actId="14100"/>
          <ac:graphicFrameMkLst>
            <pc:docMk/>
            <pc:sldMk cId="3706695692" sldId="374"/>
            <ac:graphicFrameMk id="6" creationId="{B1F12893-1B32-4EF2-A7B3-52A2824A1400}"/>
          </ac:graphicFrameMkLst>
        </pc:graphicFrameChg>
        <pc:graphicFrameChg chg="mod modGraphic">
          <ac:chgData name="FABIO D'ANDREA" userId="3a7f0460-d6ea-4c7a-a2b3-309169477825" providerId="ADAL" clId="{041F581D-4E3B-4BD4-8ADF-7CDF015E3742}" dt="2021-06-17T10:59:55.350" v="21177" actId="14100"/>
          <ac:graphicFrameMkLst>
            <pc:docMk/>
            <pc:sldMk cId="3706695692" sldId="374"/>
            <ac:graphicFrameMk id="7" creationId="{ABD1F5A3-3F2A-4EC4-BA6B-63769084BBC5}"/>
          </ac:graphicFrameMkLst>
        </pc:graphicFrameChg>
      </pc:sldChg>
      <pc:sldChg chg="modSp mod">
        <pc:chgData name="FABIO D'ANDREA" userId="3a7f0460-d6ea-4c7a-a2b3-309169477825" providerId="ADAL" clId="{041F581D-4E3B-4BD4-8ADF-7CDF015E3742}" dt="2021-06-14T08:40:11.042" v="10780" actId="20577"/>
        <pc:sldMkLst>
          <pc:docMk/>
          <pc:sldMk cId="1284996537" sldId="375"/>
        </pc:sldMkLst>
        <pc:spChg chg="mod">
          <ac:chgData name="FABIO D'ANDREA" userId="3a7f0460-d6ea-4c7a-a2b3-309169477825" providerId="ADAL" clId="{041F581D-4E3B-4BD4-8ADF-7CDF015E3742}" dt="2021-06-14T08:40:11.042" v="10780" actId="20577"/>
          <ac:spMkLst>
            <pc:docMk/>
            <pc:sldMk cId="1284996537" sldId="375"/>
            <ac:spMk id="95" creationId="{00000000-0000-0000-0000-000000000000}"/>
          </ac:spMkLst>
        </pc:spChg>
      </pc:sldChg>
      <pc:sldChg chg="modSp new mod">
        <pc:chgData name="FABIO D'ANDREA" userId="3a7f0460-d6ea-4c7a-a2b3-309169477825" providerId="ADAL" clId="{041F581D-4E3B-4BD4-8ADF-7CDF015E3742}" dt="2021-06-16T07:57:58.171" v="17720" actId="113"/>
        <pc:sldMkLst>
          <pc:docMk/>
          <pc:sldMk cId="9381524" sldId="376"/>
        </pc:sldMkLst>
        <pc:spChg chg="mod">
          <ac:chgData name="FABIO D'ANDREA" userId="3a7f0460-d6ea-4c7a-a2b3-309169477825" providerId="ADAL" clId="{041F581D-4E3B-4BD4-8ADF-7CDF015E3742}" dt="2021-06-14T08:48:04.781" v="10795" actId="20577"/>
          <ac:spMkLst>
            <pc:docMk/>
            <pc:sldMk cId="9381524" sldId="376"/>
            <ac:spMk id="2" creationId="{058550AD-EC1F-4D13-8F0B-B6FE2731B372}"/>
          </ac:spMkLst>
        </pc:spChg>
        <pc:spChg chg="mod">
          <ac:chgData name="FABIO D'ANDREA" userId="3a7f0460-d6ea-4c7a-a2b3-309169477825" providerId="ADAL" clId="{041F581D-4E3B-4BD4-8ADF-7CDF015E3742}" dt="2021-06-16T07:57:58.171" v="17720" actId="113"/>
          <ac:spMkLst>
            <pc:docMk/>
            <pc:sldMk cId="9381524" sldId="376"/>
            <ac:spMk id="3" creationId="{4A7E4A37-D8B1-4C6E-9BBB-2F865E143DBE}"/>
          </ac:spMkLst>
        </pc:spChg>
      </pc:sldChg>
      <pc:sldChg chg="modSp mod">
        <pc:chgData name="FABIO D'ANDREA" userId="3a7f0460-d6ea-4c7a-a2b3-309169477825" providerId="ADAL" clId="{041F581D-4E3B-4BD4-8ADF-7CDF015E3742}" dt="2021-06-15T17:21:50.846" v="17385" actId="20577"/>
        <pc:sldMkLst>
          <pc:docMk/>
          <pc:sldMk cId="1430861258" sldId="377"/>
        </pc:sldMkLst>
        <pc:spChg chg="mod">
          <ac:chgData name="FABIO D'ANDREA" userId="3a7f0460-d6ea-4c7a-a2b3-309169477825" providerId="ADAL" clId="{041F581D-4E3B-4BD4-8ADF-7CDF015E3742}" dt="2021-06-15T17:21:50.846" v="17385" actId="20577"/>
          <ac:spMkLst>
            <pc:docMk/>
            <pc:sldMk cId="1430861258" sldId="377"/>
            <ac:spMk id="3" creationId="{4AE57F31-36DD-4EC9-983C-6D2DE68BF5AC}"/>
          </ac:spMkLst>
        </pc:spChg>
      </pc:sldChg>
      <pc:sldChg chg="modSp new del mod">
        <pc:chgData name="FABIO D'ANDREA" userId="3a7f0460-d6ea-4c7a-a2b3-309169477825" providerId="ADAL" clId="{041F581D-4E3B-4BD4-8ADF-7CDF015E3742}" dt="2021-06-14T08:52:48.976" v="11062" actId="47"/>
        <pc:sldMkLst>
          <pc:docMk/>
          <pc:sldMk cId="2093912736" sldId="379"/>
        </pc:sldMkLst>
        <pc:spChg chg="mod">
          <ac:chgData name="FABIO D'ANDREA" userId="3a7f0460-d6ea-4c7a-a2b3-309169477825" providerId="ADAL" clId="{041F581D-4E3B-4BD4-8ADF-7CDF015E3742}" dt="2021-06-14T08:50:47.675" v="11060" actId="20577"/>
          <ac:spMkLst>
            <pc:docMk/>
            <pc:sldMk cId="2093912736" sldId="379"/>
            <ac:spMk id="2" creationId="{8E1AD523-5EE4-4240-B113-88B3D8212377}"/>
          </ac:spMkLst>
        </pc:spChg>
        <pc:spChg chg="mod">
          <ac:chgData name="FABIO D'ANDREA" userId="3a7f0460-d6ea-4c7a-a2b3-309169477825" providerId="ADAL" clId="{041F581D-4E3B-4BD4-8ADF-7CDF015E3742}" dt="2021-06-14T08:52:16.536" v="11061"/>
          <ac:spMkLst>
            <pc:docMk/>
            <pc:sldMk cId="2093912736" sldId="379"/>
            <ac:spMk id="3" creationId="{6109085C-898A-4BBB-B07E-814DE794F18E}"/>
          </ac:spMkLst>
        </pc:spChg>
      </pc:sldChg>
      <pc:sldChg chg="addSp delSp modSp del mod">
        <pc:chgData name="FABIO D'ANDREA" userId="3a7f0460-d6ea-4c7a-a2b3-309169477825" providerId="ADAL" clId="{041F581D-4E3B-4BD4-8ADF-7CDF015E3742}" dt="2021-06-14T09:07:51.684" v="11312" actId="47"/>
        <pc:sldMkLst>
          <pc:docMk/>
          <pc:sldMk cId="1968586787" sldId="380"/>
        </pc:sldMkLst>
        <pc:spChg chg="mod">
          <ac:chgData name="FABIO D'ANDREA" userId="3a7f0460-d6ea-4c7a-a2b3-309169477825" providerId="ADAL" clId="{041F581D-4E3B-4BD4-8ADF-7CDF015E3742}" dt="2021-06-14T08:58:27.544" v="11105" actId="20577"/>
          <ac:spMkLst>
            <pc:docMk/>
            <pc:sldMk cId="1968586787" sldId="380"/>
            <ac:spMk id="2" creationId="{058550AD-EC1F-4D13-8F0B-B6FE2731B372}"/>
          </ac:spMkLst>
        </pc:spChg>
        <pc:spChg chg="add del mod">
          <ac:chgData name="FABIO D'ANDREA" userId="3a7f0460-d6ea-4c7a-a2b3-309169477825" providerId="ADAL" clId="{041F581D-4E3B-4BD4-8ADF-7CDF015E3742}" dt="2021-06-14T08:53:27.367" v="11070" actId="478"/>
          <ac:spMkLst>
            <pc:docMk/>
            <pc:sldMk cId="1968586787" sldId="380"/>
            <ac:spMk id="5" creationId="{A43757A0-8592-4FE6-BB91-F48A992F64DB}"/>
          </ac:spMkLst>
        </pc:spChg>
        <pc:spChg chg="add mod topLvl">
          <ac:chgData name="FABIO D'ANDREA" userId="3a7f0460-d6ea-4c7a-a2b3-309169477825" providerId="ADAL" clId="{041F581D-4E3B-4BD4-8ADF-7CDF015E3742}" dt="2021-06-14T09:03:21.328" v="11129" actId="1076"/>
          <ac:spMkLst>
            <pc:docMk/>
            <pc:sldMk cId="1968586787" sldId="380"/>
            <ac:spMk id="6" creationId="{4F57DCBF-F064-47EF-B670-1E8416D2DF04}"/>
          </ac:spMkLst>
        </pc:spChg>
        <pc:spChg chg="add mod topLvl">
          <ac:chgData name="FABIO D'ANDREA" userId="3a7f0460-d6ea-4c7a-a2b3-309169477825" providerId="ADAL" clId="{041F581D-4E3B-4BD4-8ADF-7CDF015E3742}" dt="2021-06-14T09:03:21.328" v="11129" actId="1076"/>
          <ac:spMkLst>
            <pc:docMk/>
            <pc:sldMk cId="1968586787" sldId="380"/>
            <ac:spMk id="7" creationId="{733FEFF3-1F19-4B38-A217-68CF52FE8077}"/>
          </ac:spMkLst>
        </pc:spChg>
        <pc:spChg chg="add mod topLvl">
          <ac:chgData name="FABIO D'ANDREA" userId="3a7f0460-d6ea-4c7a-a2b3-309169477825" providerId="ADAL" clId="{041F581D-4E3B-4BD4-8ADF-7CDF015E3742}" dt="2021-06-14T09:03:21.328" v="11129" actId="1076"/>
          <ac:spMkLst>
            <pc:docMk/>
            <pc:sldMk cId="1968586787" sldId="380"/>
            <ac:spMk id="8" creationId="{CFC502B6-0A81-416F-A488-DD0F221570C1}"/>
          </ac:spMkLst>
        </pc:spChg>
        <pc:spChg chg="add del mod topLvl">
          <ac:chgData name="FABIO D'ANDREA" userId="3a7f0460-d6ea-4c7a-a2b3-309169477825" providerId="ADAL" clId="{041F581D-4E3B-4BD4-8ADF-7CDF015E3742}" dt="2021-06-14T09:03:13.666" v="11127" actId="478"/>
          <ac:spMkLst>
            <pc:docMk/>
            <pc:sldMk cId="1968586787" sldId="380"/>
            <ac:spMk id="9" creationId="{67E8455E-ABE9-4CBA-80C8-DCD9C263FF22}"/>
          </ac:spMkLst>
        </pc:spChg>
        <pc:spChg chg="add del mod topLvl">
          <ac:chgData name="FABIO D'ANDREA" userId="3a7f0460-d6ea-4c7a-a2b3-309169477825" providerId="ADAL" clId="{041F581D-4E3B-4BD4-8ADF-7CDF015E3742}" dt="2021-06-14T09:03:13.666" v="11127" actId="478"/>
          <ac:spMkLst>
            <pc:docMk/>
            <pc:sldMk cId="1968586787" sldId="380"/>
            <ac:spMk id="10" creationId="{0A4B63DE-8B0D-4AF9-B644-94D5E9DA2BC5}"/>
          </ac:spMkLst>
        </pc:spChg>
        <pc:grpChg chg="add del mod">
          <ac:chgData name="FABIO D'ANDREA" userId="3a7f0460-d6ea-4c7a-a2b3-309169477825" providerId="ADAL" clId="{041F581D-4E3B-4BD4-8ADF-7CDF015E3742}" dt="2021-06-14T09:00:57.166" v="11114" actId="165"/>
          <ac:grpSpMkLst>
            <pc:docMk/>
            <pc:sldMk cId="1968586787" sldId="380"/>
            <ac:grpSpMk id="12" creationId="{70B94E1E-A8AE-4B16-86C3-25048D213A86}"/>
          </ac:grpSpMkLst>
        </pc:grpChg>
        <pc:cxnChg chg="add mod topLvl">
          <ac:chgData name="FABIO D'ANDREA" userId="3a7f0460-d6ea-4c7a-a2b3-309169477825" providerId="ADAL" clId="{041F581D-4E3B-4BD4-8ADF-7CDF015E3742}" dt="2021-06-14T09:03:21.328" v="11129" actId="1076"/>
          <ac:cxnSpMkLst>
            <pc:docMk/>
            <pc:sldMk cId="1968586787" sldId="380"/>
            <ac:cxnSpMk id="11" creationId="{55886BBC-D55B-4F08-A06C-21A79E7FF296}"/>
          </ac:cxnSpMkLst>
        </pc:cxnChg>
      </pc:sldChg>
      <pc:sldChg chg="addSp delSp modSp new del mod">
        <pc:chgData name="FABIO D'ANDREA" userId="3a7f0460-d6ea-4c7a-a2b3-309169477825" providerId="ADAL" clId="{041F581D-4E3B-4BD4-8ADF-7CDF015E3742}" dt="2021-06-14T09:02:52.788" v="11126" actId="47"/>
        <pc:sldMkLst>
          <pc:docMk/>
          <pc:sldMk cId="2380010272" sldId="381"/>
        </pc:sldMkLst>
        <pc:spChg chg="mod">
          <ac:chgData name="FABIO D'ANDREA" userId="3a7f0460-d6ea-4c7a-a2b3-309169477825" providerId="ADAL" clId="{041F581D-4E3B-4BD4-8ADF-7CDF015E3742}" dt="2021-06-14T08:55:08.561" v="11086" actId="13822"/>
          <ac:spMkLst>
            <pc:docMk/>
            <pc:sldMk cId="2380010272" sldId="381"/>
            <ac:spMk id="3" creationId="{2972093B-568E-4795-8ACC-BA57F170FA66}"/>
          </ac:spMkLst>
        </pc:spChg>
        <pc:spChg chg="add mod">
          <ac:chgData name="FABIO D'ANDREA" userId="3a7f0460-d6ea-4c7a-a2b3-309169477825" providerId="ADAL" clId="{041F581D-4E3B-4BD4-8ADF-7CDF015E3742}" dt="2021-06-14T08:54:47.341" v="11081" actId="14100"/>
          <ac:spMkLst>
            <pc:docMk/>
            <pc:sldMk cId="2380010272" sldId="381"/>
            <ac:spMk id="5" creationId="{3EE24DFD-6BDC-4E31-A891-E6B3D6AA7452}"/>
          </ac:spMkLst>
        </pc:spChg>
        <pc:spChg chg="add mod">
          <ac:chgData name="FABIO D'ANDREA" userId="3a7f0460-d6ea-4c7a-a2b3-309169477825" providerId="ADAL" clId="{041F581D-4E3B-4BD4-8ADF-7CDF015E3742}" dt="2021-06-14T08:54:57.213" v="11084" actId="1076"/>
          <ac:spMkLst>
            <pc:docMk/>
            <pc:sldMk cId="2380010272" sldId="381"/>
            <ac:spMk id="6" creationId="{1F12AE01-D05C-4A78-BE4A-7F2B0D50F405}"/>
          </ac:spMkLst>
        </pc:spChg>
        <pc:spChg chg="add mod">
          <ac:chgData name="FABIO D'ANDREA" userId="3a7f0460-d6ea-4c7a-a2b3-309169477825" providerId="ADAL" clId="{041F581D-4E3B-4BD4-8ADF-7CDF015E3742}" dt="2021-06-14T08:55:32.292" v="11090" actId="17032"/>
          <ac:spMkLst>
            <pc:docMk/>
            <pc:sldMk cId="2380010272" sldId="381"/>
            <ac:spMk id="7" creationId="{29405F29-9686-4645-837F-7E48E07B74E5}"/>
          </ac:spMkLst>
        </pc:spChg>
        <pc:spChg chg="add del mod">
          <ac:chgData name="FABIO D'ANDREA" userId="3a7f0460-d6ea-4c7a-a2b3-309169477825" providerId="ADAL" clId="{041F581D-4E3B-4BD4-8ADF-7CDF015E3742}" dt="2021-06-14T08:56:21.300" v="11097" actId="1076"/>
          <ac:spMkLst>
            <pc:docMk/>
            <pc:sldMk cId="2380010272" sldId="381"/>
            <ac:spMk id="8" creationId="{9AA02521-56FC-49E6-8C7B-ED28808BDD6F}"/>
          </ac:spMkLst>
        </pc:spChg>
        <pc:spChg chg="add del mod">
          <ac:chgData name="FABIO D'ANDREA" userId="3a7f0460-d6ea-4c7a-a2b3-309169477825" providerId="ADAL" clId="{041F581D-4E3B-4BD4-8ADF-7CDF015E3742}" dt="2021-06-14T08:56:21.300" v="11097" actId="1076"/>
          <ac:spMkLst>
            <pc:docMk/>
            <pc:sldMk cId="2380010272" sldId="381"/>
            <ac:spMk id="9" creationId="{7BBD9571-BA93-4810-8937-14B811FF2B36}"/>
          </ac:spMkLst>
        </pc:spChg>
        <pc:spChg chg="add del mod">
          <ac:chgData name="FABIO D'ANDREA" userId="3a7f0460-d6ea-4c7a-a2b3-309169477825" providerId="ADAL" clId="{041F581D-4E3B-4BD4-8ADF-7CDF015E3742}" dt="2021-06-14T08:55:44.419" v="11095" actId="478"/>
          <ac:spMkLst>
            <pc:docMk/>
            <pc:sldMk cId="2380010272" sldId="381"/>
            <ac:spMk id="10" creationId="{C2CEE230-E7D9-4A48-A2FD-178E86695517}"/>
          </ac:spMkLst>
        </pc:spChg>
        <pc:cxnChg chg="add">
          <ac:chgData name="FABIO D'ANDREA" userId="3a7f0460-d6ea-4c7a-a2b3-309169477825" providerId="ADAL" clId="{041F581D-4E3B-4BD4-8ADF-7CDF015E3742}" dt="2021-06-14T08:56:30.517" v="11098" actId="11529"/>
          <ac:cxnSpMkLst>
            <pc:docMk/>
            <pc:sldMk cId="2380010272" sldId="381"/>
            <ac:cxnSpMk id="12" creationId="{B57C82BE-5BE0-4123-BD58-49FCAF171BB3}"/>
          </ac:cxnSpMkLst>
        </pc:cxnChg>
      </pc:sldChg>
      <pc:sldChg chg="modSp del mod">
        <pc:chgData name="FABIO D'ANDREA" userId="3a7f0460-d6ea-4c7a-a2b3-309169477825" providerId="ADAL" clId="{041F581D-4E3B-4BD4-8ADF-7CDF015E3742}" dt="2021-06-14T09:18:06.678" v="11841" actId="47"/>
        <pc:sldMkLst>
          <pc:docMk/>
          <pc:sldMk cId="3835350663" sldId="382"/>
        </pc:sldMkLst>
        <pc:spChg chg="mod">
          <ac:chgData name="FABIO D'ANDREA" userId="3a7f0460-d6ea-4c7a-a2b3-309169477825" providerId="ADAL" clId="{041F581D-4E3B-4BD4-8ADF-7CDF015E3742}" dt="2021-06-14T09:11:58.359" v="11376" actId="20577"/>
          <ac:spMkLst>
            <pc:docMk/>
            <pc:sldMk cId="3835350663" sldId="382"/>
            <ac:spMk id="3" creationId="{4A7E4A37-D8B1-4C6E-9BBB-2F865E143DBE}"/>
          </ac:spMkLst>
        </pc:spChg>
      </pc:sldChg>
      <pc:sldChg chg="addSp delSp modSp add mod">
        <pc:chgData name="FABIO D'ANDREA" userId="3a7f0460-d6ea-4c7a-a2b3-309169477825" providerId="ADAL" clId="{041F581D-4E3B-4BD4-8ADF-7CDF015E3742}" dt="2021-06-14T10:49:29.189" v="13707" actId="1076"/>
        <pc:sldMkLst>
          <pc:docMk/>
          <pc:sldMk cId="2580932367" sldId="383"/>
        </pc:sldMkLst>
        <pc:spChg chg="mod">
          <ac:chgData name="FABIO D'ANDREA" userId="3a7f0460-d6ea-4c7a-a2b3-309169477825" providerId="ADAL" clId="{041F581D-4E3B-4BD4-8ADF-7CDF015E3742}" dt="2021-06-14T09:05:47.812" v="11276" actId="20577"/>
          <ac:spMkLst>
            <pc:docMk/>
            <pc:sldMk cId="2580932367" sldId="383"/>
            <ac:spMk id="2" creationId="{058550AD-EC1F-4D13-8F0B-B6FE2731B372}"/>
          </ac:spMkLst>
        </pc:spChg>
        <pc:spChg chg="mod">
          <ac:chgData name="FABIO D'ANDREA" userId="3a7f0460-d6ea-4c7a-a2b3-309169477825" providerId="ADAL" clId="{041F581D-4E3B-4BD4-8ADF-7CDF015E3742}" dt="2021-06-14T09:09:02.975" v="11323" actId="403"/>
          <ac:spMkLst>
            <pc:docMk/>
            <pc:sldMk cId="2580932367" sldId="383"/>
            <ac:spMk id="3" creationId="{4A7E4A37-D8B1-4C6E-9BBB-2F865E143DBE}"/>
          </ac:spMkLst>
        </pc:spChg>
        <pc:spChg chg="add mod">
          <ac:chgData name="FABIO D'ANDREA" userId="3a7f0460-d6ea-4c7a-a2b3-309169477825" providerId="ADAL" clId="{041F581D-4E3B-4BD4-8ADF-7CDF015E3742}" dt="2021-06-14T10:49:29.189" v="13707" actId="1076"/>
          <ac:spMkLst>
            <pc:docMk/>
            <pc:sldMk cId="2580932367" sldId="383"/>
            <ac:spMk id="5" creationId="{6AEE17EF-DDD1-4D12-9D10-4216BD1998DD}"/>
          </ac:spMkLst>
        </pc:spChg>
        <pc:spChg chg="mod">
          <ac:chgData name="FABIO D'ANDREA" userId="3a7f0460-d6ea-4c7a-a2b3-309169477825" providerId="ADAL" clId="{041F581D-4E3B-4BD4-8ADF-7CDF015E3742}" dt="2021-06-14T10:49:29.189" v="13707" actId="1076"/>
          <ac:spMkLst>
            <pc:docMk/>
            <pc:sldMk cId="2580932367" sldId="383"/>
            <ac:spMk id="6" creationId="{4F57DCBF-F064-47EF-B670-1E8416D2DF04}"/>
          </ac:spMkLst>
        </pc:spChg>
        <pc:spChg chg="mod">
          <ac:chgData name="FABIO D'ANDREA" userId="3a7f0460-d6ea-4c7a-a2b3-309169477825" providerId="ADAL" clId="{041F581D-4E3B-4BD4-8ADF-7CDF015E3742}" dt="2021-06-14T10:49:29.189" v="13707" actId="1076"/>
          <ac:spMkLst>
            <pc:docMk/>
            <pc:sldMk cId="2580932367" sldId="383"/>
            <ac:spMk id="7" creationId="{733FEFF3-1F19-4B38-A217-68CF52FE8077}"/>
          </ac:spMkLst>
        </pc:spChg>
        <pc:spChg chg="mod">
          <ac:chgData name="FABIO D'ANDREA" userId="3a7f0460-d6ea-4c7a-a2b3-309169477825" providerId="ADAL" clId="{041F581D-4E3B-4BD4-8ADF-7CDF015E3742}" dt="2021-06-14T10:49:29.189" v="13707" actId="1076"/>
          <ac:spMkLst>
            <pc:docMk/>
            <pc:sldMk cId="2580932367" sldId="383"/>
            <ac:spMk id="8" creationId="{CFC502B6-0A81-416F-A488-DD0F221570C1}"/>
          </ac:spMkLst>
        </pc:spChg>
        <pc:spChg chg="add del mod">
          <ac:chgData name="FABIO D'ANDREA" userId="3a7f0460-d6ea-4c7a-a2b3-309169477825" providerId="ADAL" clId="{041F581D-4E3B-4BD4-8ADF-7CDF015E3742}" dt="2021-06-14T09:07:36.084" v="11310"/>
          <ac:spMkLst>
            <pc:docMk/>
            <pc:sldMk cId="2580932367" sldId="383"/>
            <ac:spMk id="9" creationId="{2E95C227-C58B-46CC-87F5-8463B240EAA7}"/>
          </ac:spMkLst>
        </pc:spChg>
        <pc:spChg chg="add mod">
          <ac:chgData name="FABIO D'ANDREA" userId="3a7f0460-d6ea-4c7a-a2b3-309169477825" providerId="ADAL" clId="{041F581D-4E3B-4BD4-8ADF-7CDF015E3742}" dt="2021-06-14T10:49:29.189" v="13707" actId="1076"/>
          <ac:spMkLst>
            <pc:docMk/>
            <pc:sldMk cId="2580932367" sldId="383"/>
            <ac:spMk id="10" creationId="{E987C8FE-9EE0-49CD-92D4-39F351DF5B38}"/>
          </ac:spMkLst>
        </pc:spChg>
        <pc:spChg chg="add mod">
          <ac:chgData name="FABIO D'ANDREA" userId="3a7f0460-d6ea-4c7a-a2b3-309169477825" providerId="ADAL" clId="{041F581D-4E3B-4BD4-8ADF-7CDF015E3742}" dt="2021-06-14T10:49:29.189" v="13707" actId="1076"/>
          <ac:spMkLst>
            <pc:docMk/>
            <pc:sldMk cId="2580932367" sldId="383"/>
            <ac:spMk id="12" creationId="{A76C0970-3889-4C5C-9D9B-AABFE602DC78}"/>
          </ac:spMkLst>
        </pc:spChg>
        <pc:cxnChg chg="mod">
          <ac:chgData name="FABIO D'ANDREA" userId="3a7f0460-d6ea-4c7a-a2b3-309169477825" providerId="ADAL" clId="{041F581D-4E3B-4BD4-8ADF-7CDF015E3742}" dt="2021-06-14T10:49:29.189" v="13707" actId="1076"/>
          <ac:cxnSpMkLst>
            <pc:docMk/>
            <pc:sldMk cId="2580932367" sldId="383"/>
            <ac:cxnSpMk id="11" creationId="{55886BBC-D55B-4F08-A06C-21A79E7FF296}"/>
          </ac:cxnSpMkLst>
        </pc:cxnChg>
      </pc:sldChg>
      <pc:sldChg chg="addSp delSp modSp del mod modShow">
        <pc:chgData name="FABIO D'ANDREA" userId="3a7f0460-d6ea-4c7a-a2b3-309169477825" providerId="ADAL" clId="{041F581D-4E3B-4BD4-8ADF-7CDF015E3742}" dt="2021-06-18T07:44:36.116" v="21665" actId="47"/>
        <pc:sldMkLst>
          <pc:docMk/>
          <pc:sldMk cId="3131973530" sldId="384"/>
        </pc:sldMkLst>
        <pc:spChg chg="mod">
          <ac:chgData name="FABIO D'ANDREA" userId="3a7f0460-d6ea-4c7a-a2b3-309169477825" providerId="ADAL" clId="{041F581D-4E3B-4BD4-8ADF-7CDF015E3742}" dt="2021-06-17T07:50:14.728" v="19438" actId="20577"/>
          <ac:spMkLst>
            <pc:docMk/>
            <pc:sldMk cId="3131973530" sldId="384"/>
            <ac:spMk id="2" creationId="{23DA9E69-961E-49C9-B873-B7FBFC704C7E}"/>
          </ac:spMkLst>
        </pc:spChg>
        <pc:spChg chg="mod">
          <ac:chgData name="FABIO D'ANDREA" userId="3a7f0460-d6ea-4c7a-a2b3-309169477825" providerId="ADAL" clId="{041F581D-4E3B-4BD4-8ADF-7CDF015E3742}" dt="2021-06-14T10:01:13.326" v="12547" actId="403"/>
          <ac:spMkLst>
            <pc:docMk/>
            <pc:sldMk cId="3131973530" sldId="384"/>
            <ac:spMk id="3" creationId="{D0641BC3-1BFA-4D04-9E47-A5A9095CE8BF}"/>
          </ac:spMkLst>
        </pc:spChg>
        <pc:graphicFrameChg chg="del modGraphic">
          <ac:chgData name="FABIO D'ANDREA" userId="3a7f0460-d6ea-4c7a-a2b3-309169477825" providerId="ADAL" clId="{041F581D-4E3B-4BD4-8ADF-7CDF015E3742}" dt="2021-06-15T15:48:00.269" v="16434" actId="478"/>
          <ac:graphicFrameMkLst>
            <pc:docMk/>
            <pc:sldMk cId="3131973530" sldId="384"/>
            <ac:graphicFrameMk id="6" creationId="{B1F12893-1B32-4EF2-A7B3-52A2824A1400}"/>
          </ac:graphicFrameMkLst>
        </pc:graphicFrameChg>
        <pc:graphicFrameChg chg="del mod modGraphic">
          <ac:chgData name="FABIO D'ANDREA" userId="3a7f0460-d6ea-4c7a-a2b3-309169477825" providerId="ADAL" clId="{041F581D-4E3B-4BD4-8ADF-7CDF015E3742}" dt="2021-06-15T15:48:00.269" v="16434" actId="478"/>
          <ac:graphicFrameMkLst>
            <pc:docMk/>
            <pc:sldMk cId="3131973530" sldId="384"/>
            <ac:graphicFrameMk id="7" creationId="{ABD1F5A3-3F2A-4EC4-BA6B-63769084BBC5}"/>
          </ac:graphicFrameMkLst>
        </pc:graphicFrameChg>
        <pc:graphicFrameChg chg="add mod">
          <ac:chgData name="FABIO D'ANDREA" userId="3a7f0460-d6ea-4c7a-a2b3-309169477825" providerId="ADAL" clId="{041F581D-4E3B-4BD4-8ADF-7CDF015E3742}" dt="2021-06-15T15:48:00.647" v="16435"/>
          <ac:graphicFrameMkLst>
            <pc:docMk/>
            <pc:sldMk cId="3131973530" sldId="384"/>
            <ac:graphicFrameMk id="8" creationId="{1C3DB05D-8388-43BD-BB8E-F5EC33C70649}"/>
          </ac:graphicFrameMkLst>
        </pc:graphicFrameChg>
        <pc:graphicFrameChg chg="add mod">
          <ac:chgData name="FABIO D'ANDREA" userId="3a7f0460-d6ea-4c7a-a2b3-309169477825" providerId="ADAL" clId="{041F581D-4E3B-4BD4-8ADF-7CDF015E3742}" dt="2021-06-15T15:48:00.647" v="16435"/>
          <ac:graphicFrameMkLst>
            <pc:docMk/>
            <pc:sldMk cId="3131973530" sldId="384"/>
            <ac:graphicFrameMk id="9" creationId="{3685C9F2-FCDC-443B-9874-41EE97A49D4F}"/>
          </ac:graphicFrameMkLst>
        </pc:graphicFrameChg>
      </pc:sldChg>
      <pc:sldChg chg="addSp modSp add del mod modShow modNotesTx">
        <pc:chgData name="FABIO D'ANDREA" userId="3a7f0460-d6ea-4c7a-a2b3-309169477825" providerId="ADAL" clId="{041F581D-4E3B-4BD4-8ADF-7CDF015E3742}" dt="2021-06-17T10:37:34.614" v="20988" actId="47"/>
        <pc:sldMkLst>
          <pc:docMk/>
          <pc:sldMk cId="1708958547" sldId="385"/>
        </pc:sldMkLst>
        <pc:spChg chg="mod">
          <ac:chgData name="FABIO D'ANDREA" userId="3a7f0460-d6ea-4c7a-a2b3-309169477825" providerId="ADAL" clId="{041F581D-4E3B-4BD4-8ADF-7CDF015E3742}" dt="2021-06-14T09:37:58.201" v="12085" actId="20577"/>
          <ac:spMkLst>
            <pc:docMk/>
            <pc:sldMk cId="1708958547" sldId="385"/>
            <ac:spMk id="2" creationId="{058550AD-EC1F-4D13-8F0B-B6FE2731B372}"/>
          </ac:spMkLst>
        </pc:spChg>
        <pc:spChg chg="mod">
          <ac:chgData name="FABIO D'ANDREA" userId="3a7f0460-d6ea-4c7a-a2b3-309169477825" providerId="ADAL" clId="{041F581D-4E3B-4BD4-8ADF-7CDF015E3742}" dt="2021-06-14T09:38:54.948" v="12137" actId="14100"/>
          <ac:spMkLst>
            <pc:docMk/>
            <pc:sldMk cId="1708958547" sldId="385"/>
            <ac:spMk id="3" creationId="{4A7E4A37-D8B1-4C6E-9BBB-2F865E143DBE}"/>
          </ac:spMkLst>
        </pc:spChg>
        <pc:spChg chg="add mod">
          <ac:chgData name="FABIO D'ANDREA" userId="3a7f0460-d6ea-4c7a-a2b3-309169477825" providerId="ADAL" clId="{041F581D-4E3B-4BD4-8ADF-7CDF015E3742}" dt="2021-06-14T09:17:22.699" v="11839" actId="20577"/>
          <ac:spMkLst>
            <pc:docMk/>
            <pc:sldMk cId="1708958547" sldId="385"/>
            <ac:spMk id="5" creationId="{E7125131-1AA1-4696-BAE6-EEA8617C2EB3}"/>
          </ac:spMkLst>
        </pc:spChg>
        <pc:spChg chg="add mod">
          <ac:chgData name="FABIO D'ANDREA" userId="3a7f0460-d6ea-4c7a-a2b3-309169477825" providerId="ADAL" clId="{041F581D-4E3B-4BD4-8ADF-7CDF015E3742}" dt="2021-06-14T09:13:34.507" v="11393" actId="1076"/>
          <ac:spMkLst>
            <pc:docMk/>
            <pc:sldMk cId="1708958547" sldId="385"/>
            <ac:spMk id="6" creationId="{E225A126-A4AA-4B15-AA50-DD03F403AED2}"/>
          </ac:spMkLst>
        </pc:spChg>
      </pc:sldChg>
      <pc:sldChg chg="addSp delSp modSp mod">
        <pc:chgData name="FABIO D'ANDREA" userId="3a7f0460-d6ea-4c7a-a2b3-309169477825" providerId="ADAL" clId="{041F581D-4E3B-4BD4-8ADF-7CDF015E3742}" dt="2021-06-18T10:53:00.490" v="23995" actId="14100"/>
        <pc:sldMkLst>
          <pc:docMk/>
          <pc:sldMk cId="3774695966" sldId="386"/>
        </pc:sldMkLst>
        <pc:spChg chg="mod">
          <ac:chgData name="FABIO D'ANDREA" userId="3a7f0460-d6ea-4c7a-a2b3-309169477825" providerId="ADAL" clId="{041F581D-4E3B-4BD4-8ADF-7CDF015E3742}" dt="2021-06-17T08:05:56.667" v="19713" actId="20577"/>
          <ac:spMkLst>
            <pc:docMk/>
            <pc:sldMk cId="3774695966" sldId="386"/>
            <ac:spMk id="2" creationId="{767B9459-B68F-4A83-9ABB-965A24BC0130}"/>
          </ac:spMkLst>
        </pc:spChg>
        <pc:spChg chg="mod">
          <ac:chgData name="FABIO D'ANDREA" userId="3a7f0460-d6ea-4c7a-a2b3-309169477825" providerId="ADAL" clId="{041F581D-4E3B-4BD4-8ADF-7CDF015E3742}" dt="2021-06-17T08:04:58.769" v="19690" actId="404"/>
          <ac:spMkLst>
            <pc:docMk/>
            <pc:sldMk cId="3774695966" sldId="386"/>
            <ac:spMk id="3" creationId="{4AE57F31-36DD-4EC9-983C-6D2DE68BF5AC}"/>
          </ac:spMkLst>
        </pc:spChg>
        <pc:spChg chg="del">
          <ac:chgData name="FABIO D'ANDREA" userId="3a7f0460-d6ea-4c7a-a2b3-309169477825" providerId="ADAL" clId="{041F581D-4E3B-4BD4-8ADF-7CDF015E3742}" dt="2021-06-15T16:09:29.095" v="16481" actId="478"/>
          <ac:spMkLst>
            <pc:docMk/>
            <pc:sldMk cId="3774695966" sldId="386"/>
            <ac:spMk id="6" creationId="{D126BE65-45FC-4D40-9957-5C72CE1D2FC4}"/>
          </ac:spMkLst>
        </pc:spChg>
        <pc:graphicFrameChg chg="add mod">
          <ac:chgData name="FABIO D'ANDREA" userId="3a7f0460-d6ea-4c7a-a2b3-309169477825" providerId="ADAL" clId="{041F581D-4E3B-4BD4-8ADF-7CDF015E3742}" dt="2021-06-18T10:43:04.066" v="23982" actId="12091"/>
          <ac:graphicFrameMkLst>
            <pc:docMk/>
            <pc:sldMk cId="3774695966" sldId="386"/>
            <ac:graphicFrameMk id="6" creationId="{13EFD91A-6079-4834-B9FA-FAAE17E4FAB4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7T08:05:19.876" v="19693" actId="478"/>
          <ac:graphicFrameMkLst>
            <pc:docMk/>
            <pc:sldMk cId="3774695966" sldId="386"/>
            <ac:graphicFrameMk id="8" creationId="{A6B45101-831A-42B3-872B-23CC0ED32BAB}"/>
          </ac:graphicFrameMkLst>
        </pc:graphicFrameChg>
        <pc:picChg chg="add del mod">
          <ac:chgData name="FABIO D'ANDREA" userId="3a7f0460-d6ea-4c7a-a2b3-309169477825" providerId="ADAL" clId="{041F581D-4E3B-4BD4-8ADF-7CDF015E3742}" dt="2021-06-15T16:24:22.087" v="16557" actId="21"/>
          <ac:picMkLst>
            <pc:docMk/>
            <pc:sldMk cId="3774695966" sldId="386"/>
            <ac:picMk id="7" creationId="{C8B54BA5-D398-4EA8-8752-D78E6968C763}"/>
          </ac:picMkLst>
        </pc:picChg>
        <pc:cxnChg chg="add mod">
          <ac:chgData name="FABIO D'ANDREA" userId="3a7f0460-d6ea-4c7a-a2b3-309169477825" providerId="ADAL" clId="{041F581D-4E3B-4BD4-8ADF-7CDF015E3742}" dt="2021-06-18T10:43:55.625" v="23986" actId="14100"/>
          <ac:cxnSpMkLst>
            <pc:docMk/>
            <pc:sldMk cId="3774695966" sldId="386"/>
            <ac:cxnSpMk id="7" creationId="{92FDDC60-412B-418D-BFDC-E480340EA489}"/>
          </ac:cxnSpMkLst>
        </pc:cxnChg>
        <pc:cxnChg chg="add mod">
          <ac:chgData name="FABIO D'ANDREA" userId="3a7f0460-d6ea-4c7a-a2b3-309169477825" providerId="ADAL" clId="{041F581D-4E3B-4BD4-8ADF-7CDF015E3742}" dt="2021-06-18T10:53:00.490" v="23995" actId="14100"/>
          <ac:cxnSpMkLst>
            <pc:docMk/>
            <pc:sldMk cId="3774695966" sldId="386"/>
            <ac:cxnSpMk id="9" creationId="{2FF397EA-8B35-4C93-9023-64C1069BE802}"/>
          </ac:cxnSpMkLst>
        </pc:cxnChg>
      </pc:sldChg>
      <pc:sldChg chg="addSp delSp modSp mod modShow">
        <pc:chgData name="FABIO D'ANDREA" userId="3a7f0460-d6ea-4c7a-a2b3-309169477825" providerId="ADAL" clId="{041F581D-4E3B-4BD4-8ADF-7CDF015E3742}" dt="2021-06-17T07:51:48.762" v="19445" actId="729"/>
        <pc:sldMkLst>
          <pc:docMk/>
          <pc:sldMk cId="1941227868" sldId="387"/>
        </pc:sldMkLst>
        <pc:picChg chg="add del mod">
          <ac:chgData name="FABIO D'ANDREA" userId="3a7f0460-d6ea-4c7a-a2b3-309169477825" providerId="ADAL" clId="{041F581D-4E3B-4BD4-8ADF-7CDF015E3742}" dt="2021-06-15T16:09:15.995" v="16476" actId="21"/>
          <ac:picMkLst>
            <pc:docMk/>
            <pc:sldMk cId="1941227868" sldId="387"/>
            <ac:picMk id="7" creationId="{676DBC1A-1146-48D3-A11D-95772A4B6644}"/>
          </ac:picMkLst>
        </pc:picChg>
        <pc:picChg chg="add del mod">
          <ac:chgData name="FABIO D'ANDREA" userId="3a7f0460-d6ea-4c7a-a2b3-309169477825" providerId="ADAL" clId="{041F581D-4E3B-4BD4-8ADF-7CDF015E3742}" dt="2021-06-15T16:11:36.316" v="16528"/>
          <ac:picMkLst>
            <pc:docMk/>
            <pc:sldMk cId="1941227868" sldId="387"/>
            <ac:picMk id="8" creationId="{E97AEBBE-AC6C-4493-AA76-C4E5B6DB853D}"/>
          </ac:picMkLst>
        </pc:picChg>
      </pc:sldChg>
      <pc:sldChg chg="addSp delSp modSp mod">
        <pc:chgData name="FABIO D'ANDREA" userId="3a7f0460-d6ea-4c7a-a2b3-309169477825" providerId="ADAL" clId="{041F581D-4E3B-4BD4-8ADF-7CDF015E3742}" dt="2021-06-18T10:40:22.270" v="23942" actId="14100"/>
        <pc:sldMkLst>
          <pc:docMk/>
          <pc:sldMk cId="4286892427" sldId="388"/>
        </pc:sldMkLst>
        <pc:spChg chg="mod">
          <ac:chgData name="FABIO D'ANDREA" userId="3a7f0460-d6ea-4c7a-a2b3-309169477825" providerId="ADAL" clId="{041F581D-4E3B-4BD4-8ADF-7CDF015E3742}" dt="2021-06-17T08:06:10.161" v="19730" actId="20577"/>
          <ac:spMkLst>
            <pc:docMk/>
            <pc:sldMk cId="4286892427" sldId="388"/>
            <ac:spMk id="2" creationId="{767B9459-B68F-4A83-9ABB-965A24BC0130}"/>
          </ac:spMkLst>
        </pc:spChg>
        <pc:spChg chg="mod">
          <ac:chgData name="FABIO D'ANDREA" userId="3a7f0460-d6ea-4c7a-a2b3-309169477825" providerId="ADAL" clId="{041F581D-4E3B-4BD4-8ADF-7CDF015E3742}" dt="2021-06-17T08:00:44.125" v="19638" actId="113"/>
          <ac:spMkLst>
            <pc:docMk/>
            <pc:sldMk cId="4286892427" sldId="388"/>
            <ac:spMk id="3" creationId="{4AE57F31-36DD-4EC9-983C-6D2DE68BF5AC}"/>
          </ac:spMkLst>
        </pc:spChg>
        <pc:spChg chg="del">
          <ac:chgData name="FABIO D'ANDREA" userId="3a7f0460-d6ea-4c7a-a2b3-309169477825" providerId="ADAL" clId="{041F581D-4E3B-4BD4-8ADF-7CDF015E3742}" dt="2021-06-15T17:29:15.895" v="17551" actId="478"/>
          <ac:spMkLst>
            <pc:docMk/>
            <pc:sldMk cId="4286892427" sldId="388"/>
            <ac:spMk id="8" creationId="{E920BE09-E862-4D5E-8743-8E39F32676A6}"/>
          </ac:spMkLst>
        </pc:spChg>
        <pc:graphicFrameChg chg="add mod">
          <ac:chgData name="FABIO D'ANDREA" userId="3a7f0460-d6ea-4c7a-a2b3-309169477825" providerId="ADAL" clId="{041F581D-4E3B-4BD4-8ADF-7CDF015E3742}" dt="2021-06-18T10:39:34.197" v="23930" actId="1076"/>
          <ac:graphicFrameMkLst>
            <pc:docMk/>
            <pc:sldMk cId="4286892427" sldId="388"/>
            <ac:graphicFrameMk id="6" creationId="{B292D98E-AF01-4CB8-A9CE-41FDFD0DE9F4}"/>
          </ac:graphicFrameMkLst>
        </pc:graphicFrameChg>
        <pc:graphicFrameChg chg="del modGraphic">
          <ac:chgData name="FABIO D'ANDREA" userId="3a7f0460-d6ea-4c7a-a2b3-309169477825" providerId="ADAL" clId="{041F581D-4E3B-4BD4-8ADF-7CDF015E3742}" dt="2021-06-15T17:29:32.832" v="17554" actId="478"/>
          <ac:graphicFrameMkLst>
            <pc:docMk/>
            <pc:sldMk cId="4286892427" sldId="388"/>
            <ac:graphicFrameMk id="7" creationId="{7C2E0C78-E470-4623-9325-0AC015A0E38C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7T07:56:38.487" v="19562" actId="478"/>
          <ac:graphicFrameMkLst>
            <pc:docMk/>
            <pc:sldMk cId="4286892427" sldId="388"/>
            <ac:graphicFrameMk id="9" creationId="{552EA256-0CA0-4827-9A71-54A3D28F05D6}"/>
          </ac:graphicFrameMkLst>
        </pc:graphicFrameChg>
        <pc:picChg chg="add del">
          <ac:chgData name="FABIO D'ANDREA" userId="3a7f0460-d6ea-4c7a-a2b3-309169477825" providerId="ADAL" clId="{041F581D-4E3B-4BD4-8ADF-7CDF015E3742}" dt="2021-06-18T10:36:59.514" v="23912" actId="21"/>
          <ac:picMkLst>
            <pc:docMk/>
            <pc:sldMk cId="4286892427" sldId="388"/>
            <ac:picMk id="7" creationId="{5E6FE145-055D-41CB-AAA6-AC1CEB573A3A}"/>
          </ac:picMkLst>
        </pc:picChg>
        <pc:cxnChg chg="add mod">
          <ac:chgData name="FABIO D'ANDREA" userId="3a7f0460-d6ea-4c7a-a2b3-309169477825" providerId="ADAL" clId="{041F581D-4E3B-4BD4-8ADF-7CDF015E3742}" dt="2021-06-18T10:40:16.482" v="23941" actId="1036"/>
          <ac:cxnSpMkLst>
            <pc:docMk/>
            <pc:sldMk cId="4286892427" sldId="388"/>
            <ac:cxnSpMk id="8" creationId="{615B2F73-35D3-4F8E-95FA-C07967492496}"/>
          </ac:cxnSpMkLst>
        </pc:cxnChg>
        <pc:cxnChg chg="add del mod">
          <ac:chgData name="FABIO D'ANDREA" userId="3a7f0460-d6ea-4c7a-a2b3-309169477825" providerId="ADAL" clId="{041F581D-4E3B-4BD4-8ADF-7CDF015E3742}" dt="2021-06-18T10:39:53.900" v="23934" actId="478"/>
          <ac:cxnSpMkLst>
            <pc:docMk/>
            <pc:sldMk cId="4286892427" sldId="388"/>
            <ac:cxnSpMk id="9" creationId="{0400A9FE-DC14-4C43-8CA3-49E14E7B4A09}"/>
          </ac:cxnSpMkLst>
        </pc:cxnChg>
        <pc:cxnChg chg="add mod">
          <ac:chgData name="FABIO D'ANDREA" userId="3a7f0460-d6ea-4c7a-a2b3-309169477825" providerId="ADAL" clId="{041F581D-4E3B-4BD4-8ADF-7CDF015E3742}" dt="2021-06-18T10:40:22.270" v="23942" actId="14100"/>
          <ac:cxnSpMkLst>
            <pc:docMk/>
            <pc:sldMk cId="4286892427" sldId="388"/>
            <ac:cxnSpMk id="11" creationId="{934C96DF-D066-4BBB-8717-9339C13596BB}"/>
          </ac:cxnSpMkLst>
        </pc:cxnChg>
      </pc:sldChg>
      <pc:sldChg chg="modSp new del mod">
        <pc:chgData name="FABIO D'ANDREA" userId="3a7f0460-d6ea-4c7a-a2b3-309169477825" providerId="ADAL" clId="{041F581D-4E3B-4BD4-8ADF-7CDF015E3742}" dt="2021-06-14T09:17:24.728" v="11840" actId="47"/>
        <pc:sldMkLst>
          <pc:docMk/>
          <pc:sldMk cId="757448914" sldId="389"/>
        </pc:sldMkLst>
        <pc:spChg chg="mod">
          <ac:chgData name="FABIO D'ANDREA" userId="3a7f0460-d6ea-4c7a-a2b3-309169477825" providerId="ADAL" clId="{041F581D-4E3B-4BD4-8ADF-7CDF015E3742}" dt="2021-06-14T09:17:03.786" v="11828" actId="122"/>
          <ac:spMkLst>
            <pc:docMk/>
            <pc:sldMk cId="757448914" sldId="389"/>
            <ac:spMk id="3" creationId="{935DE745-3BC6-4C3E-A75D-A74601739667}"/>
          </ac:spMkLst>
        </pc:spChg>
      </pc:sldChg>
      <pc:sldChg chg="addSp delSp modSp new del mod">
        <pc:chgData name="FABIO D'ANDREA" userId="3a7f0460-d6ea-4c7a-a2b3-309169477825" providerId="ADAL" clId="{041F581D-4E3B-4BD4-8ADF-7CDF015E3742}" dt="2021-06-14T10:11:11.937" v="12870" actId="47"/>
        <pc:sldMkLst>
          <pc:docMk/>
          <pc:sldMk cId="989013449" sldId="389"/>
        </pc:sldMkLst>
        <pc:spChg chg="mod">
          <ac:chgData name="FABIO D'ANDREA" userId="3a7f0460-d6ea-4c7a-a2b3-309169477825" providerId="ADAL" clId="{041F581D-4E3B-4BD4-8ADF-7CDF015E3742}" dt="2021-06-14T09:37:51.367" v="12081" actId="20577"/>
          <ac:spMkLst>
            <pc:docMk/>
            <pc:sldMk cId="989013449" sldId="389"/>
            <ac:spMk id="2" creationId="{4D29DD0A-133A-46A6-B0E3-B0CF013816C9}"/>
          </ac:spMkLst>
        </pc:spChg>
        <pc:spChg chg="mod">
          <ac:chgData name="FABIO D'ANDREA" userId="3a7f0460-d6ea-4c7a-a2b3-309169477825" providerId="ADAL" clId="{041F581D-4E3B-4BD4-8ADF-7CDF015E3742}" dt="2021-06-14T10:05:30.192" v="12567" actId="5793"/>
          <ac:spMkLst>
            <pc:docMk/>
            <pc:sldMk cId="989013449" sldId="389"/>
            <ac:spMk id="3" creationId="{AB3EEF2C-4185-4A5A-8B64-751AB02B7F60}"/>
          </ac:spMkLst>
        </pc:spChg>
        <pc:picChg chg="add del mod">
          <ac:chgData name="FABIO D'ANDREA" userId="3a7f0460-d6ea-4c7a-a2b3-309169477825" providerId="ADAL" clId="{041F581D-4E3B-4BD4-8ADF-7CDF015E3742}" dt="2021-06-14T09:31:28.276" v="12004" actId="478"/>
          <ac:picMkLst>
            <pc:docMk/>
            <pc:sldMk cId="989013449" sldId="389"/>
            <ac:picMk id="5" creationId="{D5132B18-607E-44B1-8F74-E0E769B6CD42}"/>
          </ac:picMkLst>
        </pc:picChg>
        <pc:picChg chg="add del mod">
          <ac:chgData name="FABIO D'ANDREA" userId="3a7f0460-d6ea-4c7a-a2b3-309169477825" providerId="ADAL" clId="{041F581D-4E3B-4BD4-8ADF-7CDF015E3742}" dt="2021-06-14T09:36:26.654" v="12014" actId="478"/>
          <ac:picMkLst>
            <pc:docMk/>
            <pc:sldMk cId="989013449" sldId="389"/>
            <ac:picMk id="7" creationId="{38E3B30B-FCA3-4DED-AAF0-2C0E5723E59D}"/>
          </ac:picMkLst>
        </pc:picChg>
        <pc:picChg chg="add mod">
          <ac:chgData name="FABIO D'ANDREA" userId="3a7f0460-d6ea-4c7a-a2b3-309169477825" providerId="ADAL" clId="{041F581D-4E3B-4BD4-8ADF-7CDF015E3742}" dt="2021-06-14T10:10:53.735" v="12865" actId="1076"/>
          <ac:picMkLst>
            <pc:docMk/>
            <pc:sldMk cId="989013449" sldId="389"/>
            <ac:picMk id="9" creationId="{1B2E2E22-B8E5-4F48-9258-0DDC0F8789F2}"/>
          </ac:picMkLst>
        </pc:picChg>
      </pc:sldChg>
      <pc:sldChg chg="addSp delSp modSp mod">
        <pc:chgData name="FABIO D'ANDREA" userId="3a7f0460-d6ea-4c7a-a2b3-309169477825" providerId="ADAL" clId="{041F581D-4E3B-4BD4-8ADF-7CDF015E3742}" dt="2021-06-18T10:40:54.200" v="23950" actId="478"/>
        <pc:sldMkLst>
          <pc:docMk/>
          <pc:sldMk cId="2349115948" sldId="393"/>
        </pc:sldMkLst>
        <pc:spChg chg="mod">
          <ac:chgData name="FABIO D'ANDREA" userId="3a7f0460-d6ea-4c7a-a2b3-309169477825" providerId="ADAL" clId="{041F581D-4E3B-4BD4-8ADF-7CDF015E3742}" dt="2021-06-17T08:06:23.483" v="19747" actId="20577"/>
          <ac:spMkLst>
            <pc:docMk/>
            <pc:sldMk cId="2349115948" sldId="393"/>
            <ac:spMk id="2" creationId="{767B9459-B68F-4A83-9ABB-965A24BC0130}"/>
          </ac:spMkLst>
        </pc:spChg>
        <pc:spChg chg="mod">
          <ac:chgData name="FABIO D'ANDREA" userId="3a7f0460-d6ea-4c7a-a2b3-309169477825" providerId="ADAL" clId="{041F581D-4E3B-4BD4-8ADF-7CDF015E3742}" dt="2021-06-17T08:32:52.078" v="20510" actId="20577"/>
          <ac:spMkLst>
            <pc:docMk/>
            <pc:sldMk cId="2349115948" sldId="393"/>
            <ac:spMk id="3" creationId="{4AE57F31-36DD-4EC9-983C-6D2DE68BF5AC}"/>
          </ac:spMkLst>
        </pc:spChg>
        <pc:spChg chg="add mod">
          <ac:chgData name="FABIO D'ANDREA" userId="3a7f0460-d6ea-4c7a-a2b3-309169477825" providerId="ADAL" clId="{041F581D-4E3B-4BD4-8ADF-7CDF015E3742}" dt="2021-06-15T17:29:38.962" v="17556"/>
          <ac:spMkLst>
            <pc:docMk/>
            <pc:sldMk cId="2349115948" sldId="393"/>
            <ac:spMk id="8" creationId="{85D0107A-5FA6-4DA6-8E2D-D388A63934F2}"/>
          </ac:spMkLst>
        </pc:spChg>
        <pc:graphicFrameChg chg="del">
          <ac:chgData name="FABIO D'ANDREA" userId="3a7f0460-d6ea-4c7a-a2b3-309169477825" providerId="ADAL" clId="{041F581D-4E3B-4BD4-8ADF-7CDF015E3742}" dt="2021-06-15T17:30:21.693" v="17603" actId="478"/>
          <ac:graphicFrameMkLst>
            <pc:docMk/>
            <pc:sldMk cId="2349115948" sldId="393"/>
            <ac:graphicFrameMk id="5" creationId="{1675EE79-012D-4AB7-ABD2-AC03BF273006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8T10:40:41.805" v="23946" actId="478"/>
          <ac:graphicFrameMkLst>
            <pc:docMk/>
            <pc:sldMk cId="2349115948" sldId="393"/>
            <ac:graphicFrameMk id="6" creationId="{39BF4DC2-AC31-4939-8A11-01AE09CCC296}"/>
          </ac:graphicFrameMkLst>
        </pc:graphicFrameChg>
        <pc:graphicFrameChg chg="del mod modGraphic">
          <ac:chgData name="FABIO D'ANDREA" userId="3a7f0460-d6ea-4c7a-a2b3-309169477825" providerId="ADAL" clId="{041F581D-4E3B-4BD4-8ADF-7CDF015E3742}" dt="2021-06-15T17:30:18.456" v="17602" actId="478"/>
          <ac:graphicFrameMkLst>
            <pc:docMk/>
            <pc:sldMk cId="2349115948" sldId="393"/>
            <ac:graphicFrameMk id="7" creationId="{7C2E0C78-E470-4623-9325-0AC015A0E38C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8T10:40:38.217" v="23945"/>
          <ac:graphicFrameMkLst>
            <pc:docMk/>
            <pc:sldMk cId="2349115948" sldId="393"/>
            <ac:graphicFrameMk id="7" creationId="{A5545526-3EC5-4AEE-8DC3-4A04FE02E8D8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7T08:32:58.638" v="20511" actId="478"/>
          <ac:graphicFrameMkLst>
            <pc:docMk/>
            <pc:sldMk cId="2349115948" sldId="393"/>
            <ac:graphicFrameMk id="9" creationId="{A52BBCE7-F605-4B18-AB56-0397B669FBDE}"/>
          </ac:graphicFrameMkLst>
        </pc:graphicFrameChg>
        <pc:graphicFrameChg chg="add mod">
          <ac:chgData name="FABIO D'ANDREA" userId="3a7f0460-d6ea-4c7a-a2b3-309169477825" providerId="ADAL" clId="{041F581D-4E3B-4BD4-8ADF-7CDF015E3742}" dt="2021-06-18T10:40:54.200" v="23950" actId="478"/>
          <ac:graphicFrameMkLst>
            <pc:docMk/>
            <pc:sldMk cId="2349115948" sldId="393"/>
            <ac:graphicFrameMk id="10" creationId="{F1C7D6C9-C087-41EA-B011-15A73D7B5046}"/>
          </ac:graphicFrameMkLst>
        </pc:graphicFrameChg>
        <pc:cxnChg chg="add del mod">
          <ac:chgData name="FABIO D'ANDREA" userId="3a7f0460-d6ea-4c7a-a2b3-309169477825" providerId="ADAL" clId="{041F581D-4E3B-4BD4-8ADF-7CDF015E3742}" dt="2021-06-18T10:40:38.217" v="23945"/>
          <ac:cxnSpMkLst>
            <pc:docMk/>
            <pc:sldMk cId="2349115948" sldId="393"/>
            <ac:cxnSpMk id="8" creationId="{1A75D318-900E-4775-BC80-2A2186FEEFBD}"/>
          </ac:cxnSpMkLst>
        </pc:cxnChg>
        <pc:cxnChg chg="add del mod">
          <ac:chgData name="FABIO D'ANDREA" userId="3a7f0460-d6ea-4c7a-a2b3-309169477825" providerId="ADAL" clId="{041F581D-4E3B-4BD4-8ADF-7CDF015E3742}" dt="2021-06-18T10:40:38.217" v="23945"/>
          <ac:cxnSpMkLst>
            <pc:docMk/>
            <pc:sldMk cId="2349115948" sldId="393"/>
            <ac:cxnSpMk id="9" creationId="{935C3FED-8D30-496F-9FC3-A07CB53FE26C}"/>
          </ac:cxnSpMkLst>
        </pc:cxnChg>
        <pc:cxnChg chg="add del mod">
          <ac:chgData name="FABIO D'ANDREA" userId="3a7f0460-d6ea-4c7a-a2b3-309169477825" providerId="ADAL" clId="{041F581D-4E3B-4BD4-8ADF-7CDF015E3742}" dt="2021-06-18T10:40:51.737" v="23948" actId="478"/>
          <ac:cxnSpMkLst>
            <pc:docMk/>
            <pc:sldMk cId="2349115948" sldId="393"/>
            <ac:cxnSpMk id="11" creationId="{93590336-1659-44BB-8462-B04E8635D2AA}"/>
          </ac:cxnSpMkLst>
        </pc:cxnChg>
        <pc:cxnChg chg="add del mod">
          <ac:chgData name="FABIO D'ANDREA" userId="3a7f0460-d6ea-4c7a-a2b3-309169477825" providerId="ADAL" clId="{041F581D-4E3B-4BD4-8ADF-7CDF015E3742}" dt="2021-06-18T10:40:52.783" v="23949" actId="478"/>
          <ac:cxnSpMkLst>
            <pc:docMk/>
            <pc:sldMk cId="2349115948" sldId="393"/>
            <ac:cxnSpMk id="12" creationId="{A96A4F31-208C-460F-8A2A-38F843F666C0}"/>
          </ac:cxnSpMkLst>
        </pc:cxnChg>
      </pc:sldChg>
      <pc:sldChg chg="addSp delSp modSp add del mod modShow">
        <pc:chgData name="FABIO D'ANDREA" userId="3a7f0460-d6ea-4c7a-a2b3-309169477825" providerId="ADAL" clId="{041F581D-4E3B-4BD4-8ADF-7CDF015E3742}" dt="2021-06-15T15:25:22.783" v="15692" actId="47"/>
        <pc:sldMkLst>
          <pc:docMk/>
          <pc:sldMk cId="4159436216" sldId="394"/>
        </pc:sldMkLst>
        <pc:spChg chg="mod">
          <ac:chgData name="FABIO D'ANDREA" userId="3a7f0460-d6ea-4c7a-a2b3-309169477825" providerId="ADAL" clId="{041F581D-4E3B-4BD4-8ADF-7CDF015E3742}" dt="2021-06-15T15:18:35.980" v="15365" actId="20577"/>
          <ac:spMkLst>
            <pc:docMk/>
            <pc:sldMk cId="4159436216" sldId="394"/>
            <ac:spMk id="3" creationId="{AB3EEF2C-4185-4A5A-8B64-751AB02B7F60}"/>
          </ac:spMkLst>
        </pc:spChg>
        <pc:picChg chg="add del mod">
          <ac:chgData name="FABIO D'ANDREA" userId="3a7f0460-d6ea-4c7a-a2b3-309169477825" providerId="ADAL" clId="{041F581D-4E3B-4BD4-8ADF-7CDF015E3742}" dt="2021-06-14T10:17:42.827" v="12933" actId="21"/>
          <ac:picMkLst>
            <pc:docMk/>
            <pc:sldMk cId="4159436216" sldId="394"/>
            <ac:picMk id="6" creationId="{675972CF-3980-4518-8657-2FC974F82712}"/>
          </ac:picMkLst>
        </pc:picChg>
        <pc:picChg chg="add del mod">
          <ac:chgData name="FABIO D'ANDREA" userId="3a7f0460-d6ea-4c7a-a2b3-309169477825" providerId="ADAL" clId="{041F581D-4E3B-4BD4-8ADF-7CDF015E3742}" dt="2021-06-14T10:28:11.916" v="12984" actId="478"/>
          <ac:picMkLst>
            <pc:docMk/>
            <pc:sldMk cId="4159436216" sldId="394"/>
            <ac:picMk id="7" creationId="{05228AF7-B548-4412-9E8D-C5A54DA9DB8B}"/>
          </ac:picMkLst>
        </pc:picChg>
        <pc:picChg chg="add mod">
          <ac:chgData name="FABIO D'ANDREA" userId="3a7f0460-d6ea-4c7a-a2b3-309169477825" providerId="ADAL" clId="{041F581D-4E3B-4BD4-8ADF-7CDF015E3742}" dt="2021-06-14T10:31:06.739" v="13041" actId="1076"/>
          <ac:picMkLst>
            <pc:docMk/>
            <pc:sldMk cId="4159436216" sldId="394"/>
            <ac:picMk id="8" creationId="{C92C1EFC-ED88-4E21-BB48-0819C11FA5FE}"/>
          </ac:picMkLst>
        </pc:picChg>
        <pc:picChg chg="del">
          <ac:chgData name="FABIO D'ANDREA" userId="3a7f0460-d6ea-4c7a-a2b3-309169477825" providerId="ADAL" clId="{041F581D-4E3B-4BD4-8ADF-7CDF015E3742}" dt="2021-06-14T09:59:01.981" v="12540" actId="478"/>
          <ac:picMkLst>
            <pc:docMk/>
            <pc:sldMk cId="4159436216" sldId="394"/>
            <ac:picMk id="9" creationId="{1B2E2E22-B8E5-4F48-9258-0DDC0F8789F2}"/>
          </ac:picMkLst>
        </pc:picChg>
      </pc:sldChg>
      <pc:sldChg chg="addSp delSp modSp new del mod">
        <pc:chgData name="FABIO D'ANDREA" userId="3a7f0460-d6ea-4c7a-a2b3-309169477825" providerId="ADAL" clId="{041F581D-4E3B-4BD4-8ADF-7CDF015E3742}" dt="2021-06-14T10:51:20.992" v="13811" actId="47"/>
        <pc:sldMkLst>
          <pc:docMk/>
          <pc:sldMk cId="3523138340" sldId="395"/>
        </pc:sldMkLst>
        <pc:spChg chg="mod">
          <ac:chgData name="FABIO D'ANDREA" userId="3a7f0460-d6ea-4c7a-a2b3-309169477825" providerId="ADAL" clId="{041F581D-4E3B-4BD4-8ADF-7CDF015E3742}" dt="2021-06-14T10:40:06.450" v="13405"/>
          <ac:spMkLst>
            <pc:docMk/>
            <pc:sldMk cId="3523138340" sldId="395"/>
            <ac:spMk id="2" creationId="{0BCDFF57-6E7F-4C1D-B3B5-D9799127807E}"/>
          </ac:spMkLst>
        </pc:spChg>
        <pc:spChg chg="mod">
          <ac:chgData name="FABIO D'ANDREA" userId="3a7f0460-d6ea-4c7a-a2b3-309169477825" providerId="ADAL" clId="{041F581D-4E3B-4BD4-8ADF-7CDF015E3742}" dt="2021-06-14T10:41:18.790" v="13413" actId="403"/>
          <ac:spMkLst>
            <pc:docMk/>
            <pc:sldMk cId="3523138340" sldId="395"/>
            <ac:spMk id="3" creationId="{35B0F4EE-0877-45CA-B5FE-BD0C67B24D63}"/>
          </ac:spMkLst>
        </pc:spChg>
        <pc:picChg chg="add del mod">
          <ac:chgData name="FABIO D'ANDREA" userId="3a7f0460-d6ea-4c7a-a2b3-309169477825" providerId="ADAL" clId="{041F581D-4E3B-4BD4-8ADF-7CDF015E3742}" dt="2021-06-14T10:28:05.467" v="12980" actId="21"/>
          <ac:picMkLst>
            <pc:docMk/>
            <pc:sldMk cId="3523138340" sldId="395"/>
            <ac:picMk id="5" creationId="{A547468D-BDD0-44C5-98A8-550B495CBD6D}"/>
          </ac:picMkLst>
        </pc:picChg>
        <pc:picChg chg="add del mod">
          <ac:chgData name="FABIO D'ANDREA" userId="3a7f0460-d6ea-4c7a-a2b3-309169477825" providerId="ADAL" clId="{041F581D-4E3B-4BD4-8ADF-7CDF015E3742}" dt="2021-06-14T10:40:02.402" v="13404" actId="478"/>
          <ac:picMkLst>
            <pc:docMk/>
            <pc:sldMk cId="3523138340" sldId="395"/>
            <ac:picMk id="7" creationId="{4582A980-63AF-4288-A06A-DF726C4B87DD}"/>
          </ac:picMkLst>
        </pc:picChg>
      </pc:sldChg>
      <pc:sldChg chg="addSp delSp modSp new mod">
        <pc:chgData name="FABIO D'ANDREA" userId="3a7f0460-d6ea-4c7a-a2b3-309169477825" providerId="ADAL" clId="{041F581D-4E3B-4BD4-8ADF-7CDF015E3742}" dt="2021-06-18T07:51:24.446" v="21679" actId="207"/>
        <pc:sldMkLst>
          <pc:docMk/>
          <pc:sldMk cId="2235730382" sldId="396"/>
        </pc:sldMkLst>
        <pc:spChg chg="mod">
          <ac:chgData name="FABIO D'ANDREA" userId="3a7f0460-d6ea-4c7a-a2b3-309169477825" providerId="ADAL" clId="{041F581D-4E3B-4BD4-8ADF-7CDF015E3742}" dt="2021-06-15T15:40:17.938" v="15917" actId="20577"/>
          <ac:spMkLst>
            <pc:docMk/>
            <pc:sldMk cId="2235730382" sldId="396"/>
            <ac:spMk id="2" creationId="{0792B382-1C72-4873-8FC7-9D6A54BBE226}"/>
          </ac:spMkLst>
        </pc:spChg>
        <pc:spChg chg="mod">
          <ac:chgData name="FABIO D'ANDREA" userId="3a7f0460-d6ea-4c7a-a2b3-309169477825" providerId="ADAL" clId="{041F581D-4E3B-4BD4-8ADF-7CDF015E3742}" dt="2021-06-18T07:51:24.446" v="21679" actId="207"/>
          <ac:spMkLst>
            <pc:docMk/>
            <pc:sldMk cId="2235730382" sldId="396"/>
            <ac:spMk id="3" creationId="{7044E4CC-26E7-46D9-9121-BE0AD69951FE}"/>
          </ac:spMkLst>
        </pc:spChg>
        <pc:graphicFrameChg chg="add del mod">
          <ac:chgData name="FABIO D'ANDREA" userId="3a7f0460-d6ea-4c7a-a2b3-309169477825" providerId="ADAL" clId="{041F581D-4E3B-4BD4-8ADF-7CDF015E3742}" dt="2021-06-15T16:54:04.209" v="16760" actId="478"/>
          <ac:graphicFrameMkLst>
            <pc:docMk/>
            <pc:sldMk cId="2235730382" sldId="396"/>
            <ac:graphicFrameMk id="7" creationId="{72C7753C-629B-4FF6-A03E-B7FC811772D6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5T16:54:00.405" v="16759"/>
          <ac:graphicFrameMkLst>
            <pc:docMk/>
            <pc:sldMk cId="2235730382" sldId="396"/>
            <ac:graphicFrameMk id="8" creationId="{CEE2C84F-0B37-440E-9390-7E679C8204FC}"/>
          </ac:graphicFrameMkLst>
        </pc:graphicFrameChg>
        <pc:graphicFrameChg chg="add mod">
          <ac:chgData name="FABIO D'ANDREA" userId="3a7f0460-d6ea-4c7a-a2b3-309169477825" providerId="ADAL" clId="{041F581D-4E3B-4BD4-8ADF-7CDF015E3742}" dt="2021-06-16T07:22:04.578" v="17681" actId="11530"/>
          <ac:graphicFrameMkLst>
            <pc:docMk/>
            <pc:sldMk cId="2235730382" sldId="396"/>
            <ac:graphicFrameMk id="9" creationId="{BB492A5A-6EE5-4AA5-8F90-D95B6AE6D522}"/>
          </ac:graphicFrameMkLst>
        </pc:graphicFrameChg>
        <pc:picChg chg="add del mod">
          <ac:chgData name="FABIO D'ANDREA" userId="3a7f0460-d6ea-4c7a-a2b3-309169477825" providerId="ADAL" clId="{041F581D-4E3B-4BD4-8ADF-7CDF015E3742}" dt="2021-06-15T16:54:15.568" v="16763" actId="21"/>
          <ac:picMkLst>
            <pc:docMk/>
            <pc:sldMk cId="2235730382" sldId="396"/>
            <ac:picMk id="6" creationId="{4EC5B182-778A-4767-8258-3EEDE4B8E1EF}"/>
          </ac:picMkLst>
        </pc:picChg>
      </pc:sldChg>
      <pc:sldChg chg="new del">
        <pc:chgData name="FABIO D'ANDREA" userId="3a7f0460-d6ea-4c7a-a2b3-309169477825" providerId="ADAL" clId="{041F581D-4E3B-4BD4-8ADF-7CDF015E3742}" dt="2021-06-14T10:36:25.632" v="13240" actId="47"/>
        <pc:sldMkLst>
          <pc:docMk/>
          <pc:sldMk cId="2477038323" sldId="397"/>
        </pc:sldMkLst>
      </pc:sldChg>
      <pc:sldChg chg="addSp delSp modSp add mod">
        <pc:chgData name="FABIO D'ANDREA" userId="3a7f0460-d6ea-4c7a-a2b3-309169477825" providerId="ADAL" clId="{041F581D-4E3B-4BD4-8ADF-7CDF015E3742}" dt="2021-06-19T10:42:51.238" v="24157" actId="14100"/>
        <pc:sldMkLst>
          <pc:docMk/>
          <pc:sldMk cId="2941675487" sldId="397"/>
        </pc:sldMkLst>
        <pc:spChg chg="mod">
          <ac:chgData name="FABIO D'ANDREA" userId="3a7f0460-d6ea-4c7a-a2b3-309169477825" providerId="ADAL" clId="{041F581D-4E3B-4BD4-8ADF-7CDF015E3742}" dt="2021-06-15T15:40:25.592" v="15920"/>
          <ac:spMkLst>
            <pc:docMk/>
            <pc:sldMk cId="2941675487" sldId="397"/>
            <ac:spMk id="2" creationId="{0792B382-1C72-4873-8FC7-9D6A54BBE226}"/>
          </ac:spMkLst>
        </pc:spChg>
        <pc:spChg chg="mod">
          <ac:chgData name="FABIO D'ANDREA" userId="3a7f0460-d6ea-4c7a-a2b3-309169477825" providerId="ADAL" clId="{041F581D-4E3B-4BD4-8ADF-7CDF015E3742}" dt="2021-06-15T15:39:44.179" v="15901" actId="113"/>
          <ac:spMkLst>
            <pc:docMk/>
            <pc:sldMk cId="2941675487" sldId="397"/>
            <ac:spMk id="3" creationId="{7044E4CC-26E7-46D9-9121-BE0AD69951FE}"/>
          </ac:spMkLst>
        </pc:spChg>
        <pc:picChg chg="del">
          <ac:chgData name="FABIO D'ANDREA" userId="3a7f0460-d6ea-4c7a-a2b3-309169477825" providerId="ADAL" clId="{041F581D-4E3B-4BD4-8ADF-7CDF015E3742}" dt="2021-06-14T10:36:35.537" v="13242" actId="478"/>
          <ac:picMkLst>
            <pc:docMk/>
            <pc:sldMk cId="2941675487" sldId="397"/>
            <ac:picMk id="6" creationId="{4EC5B182-778A-4767-8258-3EEDE4B8E1EF}"/>
          </ac:picMkLst>
        </pc:picChg>
        <pc:picChg chg="add mod">
          <ac:chgData name="FABIO D'ANDREA" userId="3a7f0460-d6ea-4c7a-a2b3-309169477825" providerId="ADAL" clId="{041F581D-4E3B-4BD4-8ADF-7CDF015E3742}" dt="2021-06-19T10:42:51.238" v="24157" actId="14100"/>
          <ac:picMkLst>
            <pc:docMk/>
            <pc:sldMk cId="2941675487" sldId="397"/>
            <ac:picMk id="7" creationId="{D0CE68F5-680F-405D-A879-C7332CB0A11F}"/>
          </ac:picMkLst>
        </pc:picChg>
      </pc:sldChg>
      <pc:sldChg chg="addSp delSp modSp add mod">
        <pc:chgData name="FABIO D'ANDREA" userId="3a7f0460-d6ea-4c7a-a2b3-309169477825" providerId="ADAL" clId="{041F581D-4E3B-4BD4-8ADF-7CDF015E3742}" dt="2021-06-18T10:54:24.114" v="24065" actId="1076"/>
        <pc:sldMkLst>
          <pc:docMk/>
          <pc:sldMk cId="1644273840" sldId="399"/>
        </pc:sldMkLst>
        <pc:spChg chg="mod">
          <ac:chgData name="FABIO D'ANDREA" userId="3a7f0460-d6ea-4c7a-a2b3-309169477825" providerId="ADAL" clId="{041F581D-4E3B-4BD4-8ADF-7CDF015E3742}" dt="2021-06-15T15:40:31.721" v="15923"/>
          <ac:spMkLst>
            <pc:docMk/>
            <pc:sldMk cId="1644273840" sldId="399"/>
            <ac:spMk id="2" creationId="{0792B382-1C72-4873-8FC7-9D6A54BBE226}"/>
          </ac:spMkLst>
        </pc:spChg>
        <pc:spChg chg="mod">
          <ac:chgData name="FABIO D'ANDREA" userId="3a7f0460-d6ea-4c7a-a2b3-309169477825" providerId="ADAL" clId="{041F581D-4E3B-4BD4-8ADF-7CDF015E3742}" dt="2021-06-15T15:41:12.048" v="15996" actId="403"/>
          <ac:spMkLst>
            <pc:docMk/>
            <pc:sldMk cId="1644273840" sldId="399"/>
            <ac:spMk id="3" creationId="{7044E4CC-26E7-46D9-9121-BE0AD69951FE}"/>
          </ac:spMkLst>
        </pc:spChg>
        <pc:picChg chg="add mod">
          <ac:chgData name="FABIO D'ANDREA" userId="3a7f0460-d6ea-4c7a-a2b3-309169477825" providerId="ADAL" clId="{041F581D-4E3B-4BD4-8ADF-7CDF015E3742}" dt="2021-06-18T10:54:24.114" v="24065" actId="1076"/>
          <ac:picMkLst>
            <pc:docMk/>
            <pc:sldMk cId="1644273840" sldId="399"/>
            <ac:picMk id="6" creationId="{F36276BB-678A-44F6-89A9-8C329FD285B6}"/>
          </ac:picMkLst>
        </pc:picChg>
        <pc:picChg chg="del">
          <ac:chgData name="FABIO D'ANDREA" userId="3a7f0460-d6ea-4c7a-a2b3-309169477825" providerId="ADAL" clId="{041F581D-4E3B-4BD4-8ADF-7CDF015E3742}" dt="2021-06-14T10:45:26.088" v="13588" actId="478"/>
          <ac:picMkLst>
            <pc:docMk/>
            <pc:sldMk cId="1644273840" sldId="399"/>
            <ac:picMk id="7" creationId="{D0CE68F5-680F-405D-A879-C7332CB0A11F}"/>
          </ac:picMkLst>
        </pc:picChg>
      </pc:sldChg>
      <pc:sldChg chg="addSp delSp modSp new mod">
        <pc:chgData name="FABIO D'ANDREA" userId="3a7f0460-d6ea-4c7a-a2b3-309169477825" providerId="ADAL" clId="{041F581D-4E3B-4BD4-8ADF-7CDF015E3742}" dt="2021-06-15T18:27:31.781" v="17670" actId="478"/>
        <pc:sldMkLst>
          <pc:docMk/>
          <pc:sldMk cId="3575121992" sldId="400"/>
        </pc:sldMkLst>
        <pc:spChg chg="mod">
          <ac:chgData name="FABIO D'ANDREA" userId="3a7f0460-d6ea-4c7a-a2b3-309169477825" providerId="ADAL" clId="{041F581D-4E3B-4BD4-8ADF-7CDF015E3742}" dt="2021-06-15T14:47:07.627" v="14447" actId="20577"/>
          <ac:spMkLst>
            <pc:docMk/>
            <pc:sldMk cId="3575121992" sldId="400"/>
            <ac:spMk id="2" creationId="{7D9B65E6-CA1E-4981-9E34-B01F80702F95}"/>
          </ac:spMkLst>
        </pc:spChg>
        <pc:spChg chg="mod">
          <ac:chgData name="FABIO D'ANDREA" userId="3a7f0460-d6ea-4c7a-a2b3-309169477825" providerId="ADAL" clId="{041F581D-4E3B-4BD4-8ADF-7CDF015E3742}" dt="2021-06-15T15:18:11.624" v="15357"/>
          <ac:spMkLst>
            <pc:docMk/>
            <pc:sldMk cId="3575121992" sldId="400"/>
            <ac:spMk id="3" creationId="{202187D0-52AF-45B0-B57B-208541B43224}"/>
          </ac:spMkLst>
        </pc:spChg>
        <pc:picChg chg="add del mod">
          <ac:chgData name="FABIO D'ANDREA" userId="3a7f0460-d6ea-4c7a-a2b3-309169477825" providerId="ADAL" clId="{041F581D-4E3B-4BD4-8ADF-7CDF015E3742}" dt="2021-06-15T18:26:36.369" v="17661" actId="478"/>
          <ac:picMkLst>
            <pc:docMk/>
            <pc:sldMk cId="3575121992" sldId="400"/>
            <ac:picMk id="5" creationId="{A01B0C2C-55E1-4DA3-85F9-0629EF7DCA0F}"/>
          </ac:picMkLst>
        </pc:picChg>
        <pc:picChg chg="add del mod">
          <ac:chgData name="FABIO D'ANDREA" userId="3a7f0460-d6ea-4c7a-a2b3-309169477825" providerId="ADAL" clId="{041F581D-4E3B-4BD4-8ADF-7CDF015E3742}" dt="2021-06-15T18:26:59.480" v="17665" actId="21"/>
          <ac:picMkLst>
            <pc:docMk/>
            <pc:sldMk cId="3575121992" sldId="400"/>
            <ac:picMk id="9" creationId="{C2DE5B3A-16D7-4723-A689-79526A497DA4}"/>
          </ac:picMkLst>
        </pc:picChg>
        <pc:picChg chg="add del mod">
          <ac:chgData name="FABIO D'ANDREA" userId="3a7f0460-d6ea-4c7a-a2b3-309169477825" providerId="ADAL" clId="{041F581D-4E3B-4BD4-8ADF-7CDF015E3742}" dt="2021-06-15T18:27:31.781" v="17670" actId="478"/>
          <ac:picMkLst>
            <pc:docMk/>
            <pc:sldMk cId="3575121992" sldId="400"/>
            <ac:picMk id="10" creationId="{F64C70FF-E13F-435F-948F-05239B89AD79}"/>
          </ac:picMkLst>
        </pc:picChg>
      </pc:sldChg>
      <pc:sldChg chg="new del">
        <pc:chgData name="FABIO D'ANDREA" userId="3a7f0460-d6ea-4c7a-a2b3-309169477825" providerId="ADAL" clId="{041F581D-4E3B-4BD4-8ADF-7CDF015E3742}" dt="2021-06-14T11:11:08.585" v="14065" actId="47"/>
        <pc:sldMkLst>
          <pc:docMk/>
          <pc:sldMk cId="370178134" sldId="401"/>
        </pc:sldMkLst>
      </pc:sldChg>
      <pc:sldChg chg="modSp add mod ord">
        <pc:chgData name="FABIO D'ANDREA" userId="3a7f0460-d6ea-4c7a-a2b3-309169477825" providerId="ADAL" clId="{041F581D-4E3B-4BD4-8ADF-7CDF015E3742}" dt="2021-06-15T15:37:20.284" v="15873" actId="20577"/>
        <pc:sldMkLst>
          <pc:docMk/>
          <pc:sldMk cId="1608511058" sldId="401"/>
        </pc:sldMkLst>
        <pc:spChg chg="mod">
          <ac:chgData name="FABIO D'ANDREA" userId="3a7f0460-d6ea-4c7a-a2b3-309169477825" providerId="ADAL" clId="{041F581D-4E3B-4BD4-8ADF-7CDF015E3742}" dt="2021-06-14T11:12:12.449" v="14085" actId="20577"/>
          <ac:spMkLst>
            <pc:docMk/>
            <pc:sldMk cId="1608511058" sldId="401"/>
            <ac:spMk id="2" creationId="{7182EB0D-5B91-480B-AF8C-B2AAFDF8E729}"/>
          </ac:spMkLst>
        </pc:spChg>
        <pc:spChg chg="mod">
          <ac:chgData name="FABIO D'ANDREA" userId="3a7f0460-d6ea-4c7a-a2b3-309169477825" providerId="ADAL" clId="{041F581D-4E3B-4BD4-8ADF-7CDF015E3742}" dt="2021-06-15T15:37:20.284" v="15873" actId="20577"/>
          <ac:spMkLst>
            <pc:docMk/>
            <pc:sldMk cId="1608511058" sldId="401"/>
            <ac:spMk id="3" creationId="{7EFCD918-AA58-4314-BC8E-4899F74DF90E}"/>
          </ac:spMkLst>
        </pc:spChg>
      </pc:sldChg>
      <pc:sldChg chg="modSp add mod ord">
        <pc:chgData name="FABIO D'ANDREA" userId="3a7f0460-d6ea-4c7a-a2b3-309169477825" providerId="ADAL" clId="{041F581D-4E3B-4BD4-8ADF-7CDF015E3742}" dt="2021-06-19T11:09:38.981" v="24220" actId="20577"/>
        <pc:sldMkLst>
          <pc:docMk/>
          <pc:sldMk cId="677864927" sldId="402"/>
        </pc:sldMkLst>
        <pc:spChg chg="mod">
          <ac:chgData name="FABIO D'ANDREA" userId="3a7f0460-d6ea-4c7a-a2b3-309169477825" providerId="ADAL" clId="{041F581D-4E3B-4BD4-8ADF-7CDF015E3742}" dt="2021-06-15T14:50:56.972" v="14796" actId="20577"/>
          <ac:spMkLst>
            <pc:docMk/>
            <pc:sldMk cId="677864927" sldId="402"/>
            <ac:spMk id="2" creationId="{7D9B65E6-CA1E-4981-9E34-B01F80702F95}"/>
          </ac:spMkLst>
        </pc:spChg>
        <pc:spChg chg="mod">
          <ac:chgData name="FABIO D'ANDREA" userId="3a7f0460-d6ea-4c7a-a2b3-309169477825" providerId="ADAL" clId="{041F581D-4E3B-4BD4-8ADF-7CDF015E3742}" dt="2021-06-19T11:09:38.981" v="24220" actId="20577"/>
          <ac:spMkLst>
            <pc:docMk/>
            <pc:sldMk cId="677864927" sldId="402"/>
            <ac:spMk id="3" creationId="{202187D0-52AF-45B0-B57B-208541B43224}"/>
          </ac:spMkLst>
        </pc:spChg>
      </pc:sldChg>
      <pc:sldChg chg="new del">
        <pc:chgData name="FABIO D'ANDREA" userId="3a7f0460-d6ea-4c7a-a2b3-309169477825" providerId="ADAL" clId="{041F581D-4E3B-4BD4-8ADF-7CDF015E3742}" dt="2021-06-15T14:59:14.814" v="15066" actId="47"/>
        <pc:sldMkLst>
          <pc:docMk/>
          <pc:sldMk cId="1818554799" sldId="403"/>
        </pc:sldMkLst>
      </pc:sldChg>
      <pc:sldChg chg="modSp add mod ord">
        <pc:chgData name="FABIO D'ANDREA" userId="3a7f0460-d6ea-4c7a-a2b3-309169477825" providerId="ADAL" clId="{041F581D-4E3B-4BD4-8ADF-7CDF015E3742}" dt="2021-06-19T11:07:04.518" v="24163" actId="20577"/>
        <pc:sldMkLst>
          <pc:docMk/>
          <pc:sldMk cId="2114381862" sldId="404"/>
        </pc:sldMkLst>
        <pc:spChg chg="mod">
          <ac:chgData name="FABIO D'ANDREA" userId="3a7f0460-d6ea-4c7a-a2b3-309169477825" providerId="ADAL" clId="{041F581D-4E3B-4BD4-8ADF-7CDF015E3742}" dt="2021-06-15T15:12:38.530" v="15151" actId="20577"/>
          <ac:spMkLst>
            <pc:docMk/>
            <pc:sldMk cId="2114381862" sldId="404"/>
            <ac:spMk id="2" creationId="{7D9B65E6-CA1E-4981-9E34-B01F80702F95}"/>
          </ac:spMkLst>
        </pc:spChg>
        <pc:spChg chg="mod">
          <ac:chgData name="FABIO D'ANDREA" userId="3a7f0460-d6ea-4c7a-a2b3-309169477825" providerId="ADAL" clId="{041F581D-4E3B-4BD4-8ADF-7CDF015E3742}" dt="2021-06-19T11:07:04.518" v="24163" actId="20577"/>
          <ac:spMkLst>
            <pc:docMk/>
            <pc:sldMk cId="2114381862" sldId="404"/>
            <ac:spMk id="3" creationId="{202187D0-52AF-45B0-B57B-208541B43224}"/>
          </ac:spMkLst>
        </pc:spChg>
      </pc:sldChg>
      <pc:sldChg chg="addSp delSp modSp new mod">
        <pc:chgData name="FABIO D'ANDREA" userId="3a7f0460-d6ea-4c7a-a2b3-309169477825" providerId="ADAL" clId="{041F581D-4E3B-4BD4-8ADF-7CDF015E3742}" dt="2021-06-15T15:39:13.315" v="15898" actId="20577"/>
        <pc:sldMkLst>
          <pc:docMk/>
          <pc:sldMk cId="867051137" sldId="405"/>
        </pc:sldMkLst>
        <pc:spChg chg="mod">
          <ac:chgData name="FABIO D'ANDREA" userId="3a7f0460-d6ea-4c7a-a2b3-309169477825" providerId="ADAL" clId="{041F581D-4E3B-4BD4-8ADF-7CDF015E3742}" dt="2021-06-15T15:25:15.324" v="15691"/>
          <ac:spMkLst>
            <pc:docMk/>
            <pc:sldMk cId="867051137" sldId="405"/>
            <ac:spMk id="2" creationId="{5B6CCEE6-5A5A-449C-8474-E1C6495DCCAD}"/>
          </ac:spMkLst>
        </pc:spChg>
        <pc:spChg chg="mod">
          <ac:chgData name="FABIO D'ANDREA" userId="3a7f0460-d6ea-4c7a-a2b3-309169477825" providerId="ADAL" clId="{041F581D-4E3B-4BD4-8ADF-7CDF015E3742}" dt="2021-06-15T15:39:13.315" v="15898" actId="20577"/>
          <ac:spMkLst>
            <pc:docMk/>
            <pc:sldMk cId="867051137" sldId="405"/>
            <ac:spMk id="3" creationId="{CE31A4A3-C448-423A-8D87-46250B2C81BA}"/>
          </ac:spMkLst>
        </pc:spChg>
        <pc:spChg chg="mod">
          <ac:chgData name="FABIO D'ANDREA" userId="3a7f0460-d6ea-4c7a-a2b3-309169477825" providerId="ADAL" clId="{041F581D-4E3B-4BD4-8ADF-7CDF015E3742}" dt="2021-06-15T15:39:10.002" v="15897" actId="20577"/>
          <ac:spMkLst>
            <pc:docMk/>
            <pc:sldMk cId="867051137" sldId="405"/>
            <ac:spMk id="4" creationId="{B4001515-0EAD-4A8E-996C-073CE7194A84}"/>
          </ac:spMkLst>
        </pc:spChg>
        <pc:spChg chg="add del mod">
          <ac:chgData name="FABIO D'ANDREA" userId="3a7f0460-d6ea-4c7a-a2b3-309169477825" providerId="ADAL" clId="{041F581D-4E3B-4BD4-8ADF-7CDF015E3742}" dt="2021-06-15T15:25:04.732" v="15690" actId="478"/>
          <ac:spMkLst>
            <pc:docMk/>
            <pc:sldMk cId="867051137" sldId="405"/>
            <ac:spMk id="6" creationId="{19D8787A-2BDE-4518-8C33-20C256951255}"/>
          </ac:spMkLst>
        </pc:spChg>
      </pc:sldChg>
      <pc:sldChg chg="addSp delSp modSp new mod">
        <pc:chgData name="FABIO D'ANDREA" userId="3a7f0460-d6ea-4c7a-a2b3-309169477825" providerId="ADAL" clId="{041F581D-4E3B-4BD4-8ADF-7CDF015E3742}" dt="2021-06-15T16:50:06.432" v="16727" actId="20577"/>
        <pc:sldMkLst>
          <pc:docMk/>
          <pc:sldMk cId="2158755425" sldId="406"/>
        </pc:sldMkLst>
        <pc:spChg chg="mod">
          <ac:chgData name="FABIO D'ANDREA" userId="3a7f0460-d6ea-4c7a-a2b3-309169477825" providerId="ADAL" clId="{041F581D-4E3B-4BD4-8ADF-7CDF015E3742}" dt="2021-06-15T15:46:19.333" v="16430" actId="20577"/>
          <ac:spMkLst>
            <pc:docMk/>
            <pc:sldMk cId="2158755425" sldId="406"/>
            <ac:spMk id="2" creationId="{8B2C82CF-583B-4877-8050-AD46C29D0854}"/>
          </ac:spMkLst>
        </pc:spChg>
        <pc:spChg chg="add del mod">
          <ac:chgData name="FABIO D'ANDREA" userId="3a7f0460-d6ea-4c7a-a2b3-309169477825" providerId="ADAL" clId="{041F581D-4E3B-4BD4-8ADF-7CDF015E3742}" dt="2021-06-15T16:22:03.046" v="16554" actId="1076"/>
          <ac:spMkLst>
            <pc:docMk/>
            <pc:sldMk cId="2158755425" sldId="406"/>
            <ac:spMk id="3" creationId="{F94F3E34-0881-4FDC-B921-47D54EE660EC}"/>
          </ac:spMkLst>
        </pc:spChg>
        <pc:spChg chg="add mod">
          <ac:chgData name="FABIO D'ANDREA" userId="3a7f0460-d6ea-4c7a-a2b3-309169477825" providerId="ADAL" clId="{041F581D-4E3B-4BD4-8ADF-7CDF015E3742}" dt="2021-06-15T15:42:34.255" v="16032"/>
          <ac:spMkLst>
            <pc:docMk/>
            <pc:sldMk cId="2158755425" sldId="406"/>
            <ac:spMk id="5" creationId="{109F4222-2B10-438C-9E2E-701541CEE8ED}"/>
          </ac:spMkLst>
        </pc:spChg>
        <pc:spChg chg="add del mod">
          <ac:chgData name="FABIO D'ANDREA" userId="3a7f0460-d6ea-4c7a-a2b3-309169477825" providerId="ADAL" clId="{041F581D-4E3B-4BD4-8ADF-7CDF015E3742}" dt="2021-06-15T16:49:56.267" v="16723" actId="21"/>
          <ac:spMkLst>
            <pc:docMk/>
            <pc:sldMk cId="2158755425" sldId="406"/>
            <ac:spMk id="6" creationId="{645729E9-C9BA-4E3B-80B2-63C3C2FF3242}"/>
          </ac:spMkLst>
        </pc:spChg>
        <pc:spChg chg="add mod">
          <ac:chgData name="FABIO D'ANDREA" userId="3a7f0460-d6ea-4c7a-a2b3-309169477825" providerId="ADAL" clId="{041F581D-4E3B-4BD4-8ADF-7CDF015E3742}" dt="2021-06-15T16:49:38.691" v="16721"/>
          <ac:spMkLst>
            <pc:docMk/>
            <pc:sldMk cId="2158755425" sldId="406"/>
            <ac:spMk id="7" creationId="{DEF026A9-97E5-4B85-8AA4-C58ADE06A6D3}"/>
          </ac:spMkLst>
        </pc:spChg>
        <pc:spChg chg="add del mod">
          <ac:chgData name="FABIO D'ANDREA" userId="3a7f0460-d6ea-4c7a-a2b3-309169477825" providerId="ADAL" clId="{041F581D-4E3B-4BD4-8ADF-7CDF015E3742}" dt="2021-06-15T16:49:37.944" v="16719"/>
          <ac:spMkLst>
            <pc:docMk/>
            <pc:sldMk cId="2158755425" sldId="406"/>
            <ac:spMk id="8" creationId="{972E1DEE-81DA-439E-A3C2-6F5AD6192523}"/>
          </ac:spMkLst>
        </pc:spChg>
        <pc:graphicFrameChg chg="add mod">
          <ac:chgData name="FABIO D'ANDREA" userId="3a7f0460-d6ea-4c7a-a2b3-309169477825" providerId="ADAL" clId="{041F581D-4E3B-4BD4-8ADF-7CDF015E3742}" dt="2021-06-15T16:50:06.432" v="16727" actId="20577"/>
          <ac:graphicFrameMkLst>
            <pc:docMk/>
            <pc:sldMk cId="2158755425" sldId="406"/>
            <ac:graphicFrameMk id="9" creationId="{B3957338-37D3-4A4A-AA45-F94FB4107C5D}"/>
          </ac:graphicFrameMkLst>
        </pc:graphicFrameChg>
      </pc:sldChg>
      <pc:sldChg chg="delSp modSp add mod ord">
        <pc:chgData name="FABIO D'ANDREA" userId="3a7f0460-d6ea-4c7a-a2b3-309169477825" providerId="ADAL" clId="{041F581D-4E3B-4BD4-8ADF-7CDF015E3742}" dt="2021-06-16T10:14:36.808" v="18699" actId="20577"/>
        <pc:sldMkLst>
          <pc:docMk/>
          <pc:sldMk cId="487904874" sldId="407"/>
        </pc:sldMkLst>
        <pc:spChg chg="mod">
          <ac:chgData name="FABIO D'ANDREA" userId="3a7f0460-d6ea-4c7a-a2b3-309169477825" providerId="ADAL" clId="{041F581D-4E3B-4BD4-8ADF-7CDF015E3742}" dt="2021-06-15T15:46:15.957" v="16429" actId="20577"/>
          <ac:spMkLst>
            <pc:docMk/>
            <pc:sldMk cId="487904874" sldId="407"/>
            <ac:spMk id="2" creationId="{27CF2647-CBA4-43E3-9868-E77869834381}"/>
          </ac:spMkLst>
        </pc:spChg>
        <pc:spChg chg="mod">
          <ac:chgData name="FABIO D'ANDREA" userId="3a7f0460-d6ea-4c7a-a2b3-309169477825" providerId="ADAL" clId="{041F581D-4E3B-4BD4-8ADF-7CDF015E3742}" dt="2021-06-16T10:14:36.808" v="18699" actId="20577"/>
          <ac:spMkLst>
            <pc:docMk/>
            <pc:sldMk cId="487904874" sldId="407"/>
            <ac:spMk id="3" creationId="{250ADF23-54A9-4520-BF90-EBE8260D868A}"/>
          </ac:spMkLst>
        </pc:spChg>
        <pc:graphicFrameChg chg="del">
          <ac:chgData name="FABIO D'ANDREA" userId="3a7f0460-d6ea-4c7a-a2b3-309169477825" providerId="ADAL" clId="{041F581D-4E3B-4BD4-8ADF-7CDF015E3742}" dt="2021-06-15T15:45:28.565" v="16404" actId="478"/>
          <ac:graphicFrameMkLst>
            <pc:docMk/>
            <pc:sldMk cId="487904874" sldId="407"/>
            <ac:graphicFrameMk id="6" creationId="{B638662A-7B87-4AF5-B9FE-BFEB99873D71}"/>
          </ac:graphicFrameMkLst>
        </pc:graphicFrameChg>
      </pc:sldChg>
      <pc:sldChg chg="add del">
        <pc:chgData name="FABIO D'ANDREA" userId="3a7f0460-d6ea-4c7a-a2b3-309169477825" providerId="ADAL" clId="{041F581D-4E3B-4BD4-8ADF-7CDF015E3742}" dt="2021-06-15T15:45:36.176" v="16406" actId="47"/>
        <pc:sldMkLst>
          <pc:docMk/>
          <pc:sldMk cId="527820319" sldId="408"/>
        </pc:sldMkLst>
      </pc:sldChg>
      <pc:sldChg chg="addSp delSp modSp new mod">
        <pc:chgData name="FABIO D'ANDREA" userId="3a7f0460-d6ea-4c7a-a2b3-309169477825" providerId="ADAL" clId="{041F581D-4E3B-4BD4-8ADF-7CDF015E3742}" dt="2021-06-18T08:23:49.244" v="21913" actId="14100"/>
        <pc:sldMkLst>
          <pc:docMk/>
          <pc:sldMk cId="2146359504" sldId="408"/>
        </pc:sldMkLst>
        <pc:spChg chg="mod">
          <ac:chgData name="FABIO D'ANDREA" userId="3a7f0460-d6ea-4c7a-a2b3-309169477825" providerId="ADAL" clId="{041F581D-4E3B-4BD4-8ADF-7CDF015E3742}" dt="2021-06-16T07:59:18.705" v="17750" actId="20577"/>
          <ac:spMkLst>
            <pc:docMk/>
            <pc:sldMk cId="2146359504" sldId="408"/>
            <ac:spMk id="2" creationId="{925FB3F6-0B6E-435B-A014-17F37786F128}"/>
          </ac:spMkLst>
        </pc:spChg>
        <pc:spChg chg="mod">
          <ac:chgData name="FABIO D'ANDREA" userId="3a7f0460-d6ea-4c7a-a2b3-309169477825" providerId="ADAL" clId="{041F581D-4E3B-4BD4-8ADF-7CDF015E3742}" dt="2021-06-18T08:23:27.773" v="21907" actId="14100"/>
          <ac:spMkLst>
            <pc:docMk/>
            <pc:sldMk cId="2146359504" sldId="408"/>
            <ac:spMk id="3" creationId="{0FB803DD-97C2-44ED-8065-EB88F759EEAF}"/>
          </ac:spMkLst>
        </pc:spChg>
        <pc:graphicFrameChg chg="add mod">
          <ac:chgData name="FABIO D'ANDREA" userId="3a7f0460-d6ea-4c7a-a2b3-309169477825" providerId="ADAL" clId="{041F581D-4E3B-4BD4-8ADF-7CDF015E3742}" dt="2021-06-18T08:23:49.244" v="21913" actId="14100"/>
          <ac:graphicFrameMkLst>
            <pc:docMk/>
            <pc:sldMk cId="2146359504" sldId="408"/>
            <ac:graphicFrameMk id="5" creationId="{FE91574D-8B90-420D-81AB-742852C37423}"/>
          </ac:graphicFrameMkLst>
        </pc:graphicFrameChg>
        <pc:picChg chg="add del mod">
          <ac:chgData name="FABIO D'ANDREA" userId="3a7f0460-d6ea-4c7a-a2b3-309169477825" providerId="ADAL" clId="{041F581D-4E3B-4BD4-8ADF-7CDF015E3742}" dt="2021-06-18T08:22:51.404" v="21903" actId="21"/>
          <ac:picMkLst>
            <pc:docMk/>
            <pc:sldMk cId="2146359504" sldId="408"/>
            <ac:picMk id="7" creationId="{9C452B80-6FF1-41A3-BC48-2AD6A856F078}"/>
          </ac:picMkLst>
        </pc:picChg>
        <pc:picChg chg="add del mod">
          <ac:chgData name="FABIO D'ANDREA" userId="3a7f0460-d6ea-4c7a-a2b3-309169477825" providerId="ADAL" clId="{041F581D-4E3B-4BD4-8ADF-7CDF015E3742}" dt="2021-06-18T08:22:36.214" v="21896" actId="21"/>
          <ac:picMkLst>
            <pc:docMk/>
            <pc:sldMk cId="2146359504" sldId="408"/>
            <ac:picMk id="9" creationId="{5DF4DEAD-D80C-4677-8663-496F05F01696}"/>
          </ac:picMkLst>
        </pc:picChg>
      </pc:sldChg>
      <pc:sldChg chg="addSp modSp new mod">
        <pc:chgData name="FABIO D'ANDREA" userId="3a7f0460-d6ea-4c7a-a2b3-309169477825" providerId="ADAL" clId="{041F581D-4E3B-4BD4-8ADF-7CDF015E3742}" dt="2021-06-16T07:21:40.102" v="17679" actId="11530"/>
        <pc:sldMkLst>
          <pc:docMk/>
          <pc:sldMk cId="3161644336" sldId="409"/>
        </pc:sldMkLst>
        <pc:spChg chg="mod">
          <ac:chgData name="FABIO D'ANDREA" userId="3a7f0460-d6ea-4c7a-a2b3-309169477825" providerId="ADAL" clId="{041F581D-4E3B-4BD4-8ADF-7CDF015E3742}" dt="2021-06-15T16:46:14.318" v="16663"/>
          <ac:spMkLst>
            <pc:docMk/>
            <pc:sldMk cId="3161644336" sldId="409"/>
            <ac:spMk id="2" creationId="{4B90D9D7-3C12-4CE5-B372-7F3E24D20822}"/>
          </ac:spMkLst>
        </pc:spChg>
        <pc:spChg chg="mod">
          <ac:chgData name="FABIO D'ANDREA" userId="3a7f0460-d6ea-4c7a-a2b3-309169477825" providerId="ADAL" clId="{041F581D-4E3B-4BD4-8ADF-7CDF015E3742}" dt="2021-06-15T17:03:03.723" v="16997" actId="20577"/>
          <ac:spMkLst>
            <pc:docMk/>
            <pc:sldMk cId="3161644336" sldId="409"/>
            <ac:spMk id="3" creationId="{65D356C5-E62C-43F5-97DD-BE7D20042B47}"/>
          </ac:spMkLst>
        </pc:spChg>
        <pc:graphicFrameChg chg="add mod modGraphic">
          <ac:chgData name="FABIO D'ANDREA" userId="3a7f0460-d6ea-4c7a-a2b3-309169477825" providerId="ADAL" clId="{041F581D-4E3B-4BD4-8ADF-7CDF015E3742}" dt="2021-06-16T07:21:40.102" v="17679" actId="11530"/>
          <ac:graphicFrameMkLst>
            <pc:docMk/>
            <pc:sldMk cId="3161644336" sldId="409"/>
            <ac:graphicFrameMk id="5" creationId="{D0FBC90E-816C-49A9-AE57-6F83C7B01205}"/>
          </ac:graphicFrameMkLst>
        </pc:graphicFrameChg>
      </pc:sldChg>
      <pc:sldChg chg="addSp modSp new mod">
        <pc:chgData name="FABIO D'ANDREA" userId="3a7f0460-d6ea-4c7a-a2b3-309169477825" providerId="ADAL" clId="{041F581D-4E3B-4BD4-8ADF-7CDF015E3742}" dt="2021-06-15T17:19:10.511" v="17333" actId="1076"/>
        <pc:sldMkLst>
          <pc:docMk/>
          <pc:sldMk cId="3209007055" sldId="410"/>
        </pc:sldMkLst>
        <pc:spChg chg="mod">
          <ac:chgData name="FABIO D'ANDREA" userId="3a7f0460-d6ea-4c7a-a2b3-309169477825" providerId="ADAL" clId="{041F581D-4E3B-4BD4-8ADF-7CDF015E3742}" dt="2021-06-15T17:03:16.837" v="17026" actId="20577"/>
          <ac:spMkLst>
            <pc:docMk/>
            <pc:sldMk cId="3209007055" sldId="410"/>
            <ac:spMk id="2" creationId="{450C4444-3B95-4F41-AE54-F628083354D8}"/>
          </ac:spMkLst>
        </pc:spChg>
        <pc:spChg chg="mod">
          <ac:chgData name="FABIO D'ANDREA" userId="3a7f0460-d6ea-4c7a-a2b3-309169477825" providerId="ADAL" clId="{041F581D-4E3B-4BD4-8ADF-7CDF015E3742}" dt="2021-06-15T17:18:21.942" v="17329" actId="404"/>
          <ac:spMkLst>
            <pc:docMk/>
            <pc:sldMk cId="3209007055" sldId="410"/>
            <ac:spMk id="3" creationId="{12502307-80E9-47AE-84D8-0C44CB9DE834}"/>
          </ac:spMkLst>
        </pc:spChg>
        <pc:spChg chg="add mod">
          <ac:chgData name="FABIO D'ANDREA" userId="3a7f0460-d6ea-4c7a-a2b3-309169477825" providerId="ADAL" clId="{041F581D-4E3B-4BD4-8ADF-7CDF015E3742}" dt="2021-06-15T17:10:04.865" v="17258"/>
          <ac:spMkLst>
            <pc:docMk/>
            <pc:sldMk cId="3209007055" sldId="410"/>
            <ac:spMk id="5" creationId="{1476A51F-8790-4288-9B51-1513116470D6}"/>
          </ac:spMkLst>
        </pc:spChg>
        <pc:spChg chg="add mod">
          <ac:chgData name="FABIO D'ANDREA" userId="3a7f0460-d6ea-4c7a-a2b3-309169477825" providerId="ADAL" clId="{041F581D-4E3B-4BD4-8ADF-7CDF015E3742}" dt="2021-06-15T17:19:01.655" v="17331" actId="164"/>
          <ac:spMkLst>
            <pc:docMk/>
            <pc:sldMk cId="3209007055" sldId="410"/>
            <ac:spMk id="7" creationId="{48F2D522-F30F-4566-B70C-FA5A6BCD4D28}"/>
          </ac:spMkLst>
        </pc:spChg>
        <pc:grpChg chg="add mod">
          <ac:chgData name="FABIO D'ANDREA" userId="3a7f0460-d6ea-4c7a-a2b3-309169477825" providerId="ADAL" clId="{041F581D-4E3B-4BD4-8ADF-7CDF015E3742}" dt="2021-06-15T17:19:10.511" v="17333" actId="1076"/>
          <ac:grpSpMkLst>
            <pc:docMk/>
            <pc:sldMk cId="3209007055" sldId="410"/>
            <ac:grpSpMk id="25" creationId="{64EFED05-4391-4C0E-8374-B3C7EBB45B54}"/>
          </ac:grpSpMkLst>
        </pc:grpChg>
        <pc:graphicFrameChg chg="add mod">
          <ac:chgData name="FABIO D'ANDREA" userId="3a7f0460-d6ea-4c7a-a2b3-309169477825" providerId="ADAL" clId="{041F581D-4E3B-4BD4-8ADF-7CDF015E3742}" dt="2021-06-15T17:19:01.655" v="17331" actId="164"/>
          <ac:graphicFrameMkLst>
            <pc:docMk/>
            <pc:sldMk cId="3209007055" sldId="410"/>
            <ac:graphicFrameMk id="6" creationId="{E1ADEF6A-BAC0-4997-B3F1-478B3B4C5F2B}"/>
          </ac:graphicFrameMkLst>
        </pc:graphicFrameChg>
        <pc:cxnChg chg="add mod">
          <ac:chgData name="FABIO D'ANDREA" userId="3a7f0460-d6ea-4c7a-a2b3-309169477825" providerId="ADAL" clId="{041F581D-4E3B-4BD4-8ADF-7CDF015E3742}" dt="2021-06-15T17:19:01.655" v="17331" actId="164"/>
          <ac:cxnSpMkLst>
            <pc:docMk/>
            <pc:sldMk cId="3209007055" sldId="410"/>
            <ac:cxnSpMk id="9" creationId="{88A9A0C3-BDB1-4015-B235-89AF9649AF00}"/>
          </ac:cxnSpMkLst>
        </pc:cxnChg>
        <pc:cxnChg chg="add mod">
          <ac:chgData name="FABIO D'ANDREA" userId="3a7f0460-d6ea-4c7a-a2b3-309169477825" providerId="ADAL" clId="{041F581D-4E3B-4BD4-8ADF-7CDF015E3742}" dt="2021-06-15T17:19:01.655" v="17331" actId="164"/>
          <ac:cxnSpMkLst>
            <pc:docMk/>
            <pc:sldMk cId="3209007055" sldId="410"/>
            <ac:cxnSpMk id="10" creationId="{C01FCF35-16EA-4833-BD38-55CB05642B98}"/>
          </ac:cxnSpMkLst>
        </pc:cxnChg>
        <pc:cxnChg chg="add mod">
          <ac:chgData name="FABIO D'ANDREA" userId="3a7f0460-d6ea-4c7a-a2b3-309169477825" providerId="ADAL" clId="{041F581D-4E3B-4BD4-8ADF-7CDF015E3742}" dt="2021-06-15T17:19:01.655" v="17331" actId="164"/>
          <ac:cxnSpMkLst>
            <pc:docMk/>
            <pc:sldMk cId="3209007055" sldId="410"/>
            <ac:cxnSpMk id="19" creationId="{05B05BDB-C6FB-4397-BFC7-A3B728F73576}"/>
          </ac:cxnSpMkLst>
        </pc:cxnChg>
        <pc:cxnChg chg="add mod">
          <ac:chgData name="FABIO D'ANDREA" userId="3a7f0460-d6ea-4c7a-a2b3-309169477825" providerId="ADAL" clId="{041F581D-4E3B-4BD4-8ADF-7CDF015E3742}" dt="2021-06-15T17:19:01.655" v="17331" actId="164"/>
          <ac:cxnSpMkLst>
            <pc:docMk/>
            <pc:sldMk cId="3209007055" sldId="410"/>
            <ac:cxnSpMk id="23" creationId="{C9C2BA61-7606-466C-ADAF-4D73A677C710}"/>
          </ac:cxnSpMkLst>
        </pc:cxnChg>
      </pc:sldChg>
      <pc:sldChg chg="modSp add mod">
        <pc:chgData name="FABIO D'ANDREA" userId="3a7f0460-d6ea-4c7a-a2b3-309169477825" providerId="ADAL" clId="{041F581D-4E3B-4BD4-8ADF-7CDF015E3742}" dt="2021-06-19T10:38:22.870" v="24156" actId="14100"/>
        <pc:sldMkLst>
          <pc:docMk/>
          <pc:sldMk cId="1545171503" sldId="411"/>
        </pc:sldMkLst>
        <pc:spChg chg="mod">
          <ac:chgData name="FABIO D'ANDREA" userId="3a7f0460-d6ea-4c7a-a2b3-309169477825" providerId="ADAL" clId="{041F581D-4E3B-4BD4-8ADF-7CDF015E3742}" dt="2021-06-15T17:27:53.921" v="17520" actId="403"/>
          <ac:spMkLst>
            <pc:docMk/>
            <pc:sldMk cId="1545171503" sldId="411"/>
            <ac:spMk id="3" creationId="{12502307-80E9-47AE-84D8-0C44CB9DE834}"/>
          </ac:spMkLst>
        </pc:spChg>
        <pc:grpChg chg="mod">
          <ac:chgData name="FABIO D'ANDREA" userId="3a7f0460-d6ea-4c7a-a2b3-309169477825" providerId="ADAL" clId="{041F581D-4E3B-4BD4-8ADF-7CDF015E3742}" dt="2021-06-15T17:28:17.577" v="17521" actId="1076"/>
          <ac:grpSpMkLst>
            <pc:docMk/>
            <pc:sldMk cId="1545171503" sldId="411"/>
            <ac:grpSpMk id="25" creationId="{64EFED05-4391-4C0E-8374-B3C7EBB45B54}"/>
          </ac:grpSpMkLst>
        </pc:grpChg>
        <pc:graphicFrameChg chg="mod">
          <ac:chgData name="FABIO D'ANDREA" userId="3a7f0460-d6ea-4c7a-a2b3-309169477825" providerId="ADAL" clId="{041F581D-4E3B-4BD4-8ADF-7CDF015E3742}" dt="2021-06-18T10:39:04.295" v="23923" actId="12090"/>
          <ac:graphicFrameMkLst>
            <pc:docMk/>
            <pc:sldMk cId="1545171503" sldId="411"/>
            <ac:graphicFrameMk id="6" creationId="{E1ADEF6A-BAC0-4997-B3F1-478B3B4C5F2B}"/>
          </ac:graphicFrameMkLst>
        </pc:graphicFrameChg>
        <pc:cxnChg chg="mod">
          <ac:chgData name="FABIO D'ANDREA" userId="3a7f0460-d6ea-4c7a-a2b3-309169477825" providerId="ADAL" clId="{041F581D-4E3B-4BD4-8ADF-7CDF015E3742}" dt="2021-06-19T10:38:19.711" v="24155" actId="14100"/>
          <ac:cxnSpMkLst>
            <pc:docMk/>
            <pc:sldMk cId="1545171503" sldId="411"/>
            <ac:cxnSpMk id="10" creationId="{C01FCF35-16EA-4833-BD38-55CB05642B98}"/>
          </ac:cxnSpMkLst>
        </pc:cxnChg>
        <pc:cxnChg chg="mod">
          <ac:chgData name="FABIO D'ANDREA" userId="3a7f0460-d6ea-4c7a-a2b3-309169477825" providerId="ADAL" clId="{041F581D-4E3B-4BD4-8ADF-7CDF015E3742}" dt="2021-06-19T10:38:22.870" v="24156" actId="14100"/>
          <ac:cxnSpMkLst>
            <pc:docMk/>
            <pc:sldMk cId="1545171503" sldId="411"/>
            <ac:cxnSpMk id="19" creationId="{05B05BDB-C6FB-4397-BFC7-A3B728F73576}"/>
          </ac:cxnSpMkLst>
        </pc:cxnChg>
        <pc:cxnChg chg="mod">
          <ac:chgData name="FABIO D'ANDREA" userId="3a7f0460-d6ea-4c7a-a2b3-309169477825" providerId="ADAL" clId="{041F581D-4E3B-4BD4-8ADF-7CDF015E3742}" dt="2021-06-19T10:38:16.620" v="24154" actId="14100"/>
          <ac:cxnSpMkLst>
            <pc:docMk/>
            <pc:sldMk cId="1545171503" sldId="411"/>
            <ac:cxnSpMk id="23" creationId="{C9C2BA61-7606-466C-ADAF-4D73A677C710}"/>
          </ac:cxnSpMkLst>
        </pc:cxnChg>
      </pc:sldChg>
      <pc:sldChg chg="addSp delSp modSp add del mod">
        <pc:chgData name="FABIO D'ANDREA" userId="3a7f0460-d6ea-4c7a-a2b3-309169477825" providerId="ADAL" clId="{041F581D-4E3B-4BD4-8ADF-7CDF015E3742}" dt="2021-06-16T08:01:50.059" v="17824" actId="21"/>
        <pc:sldMkLst>
          <pc:docMk/>
          <pc:sldMk cId="527781891" sldId="412"/>
        </pc:sldMkLst>
        <pc:spChg chg="mod">
          <ac:chgData name="FABIO D'ANDREA" userId="3a7f0460-d6ea-4c7a-a2b3-309169477825" providerId="ADAL" clId="{041F581D-4E3B-4BD4-8ADF-7CDF015E3742}" dt="2021-06-16T08:01:27.801" v="17816"/>
          <ac:spMkLst>
            <pc:docMk/>
            <pc:sldMk cId="527781891" sldId="412"/>
            <ac:spMk id="12" creationId="{ABEF2CE6-DA06-41EC-82B7-41CD63E0950F}"/>
          </ac:spMkLst>
        </pc:spChg>
        <pc:spChg chg="mod">
          <ac:chgData name="FABIO D'ANDREA" userId="3a7f0460-d6ea-4c7a-a2b3-309169477825" providerId="ADAL" clId="{041F581D-4E3B-4BD4-8ADF-7CDF015E3742}" dt="2021-06-16T08:01:27.801" v="17816"/>
          <ac:spMkLst>
            <pc:docMk/>
            <pc:sldMk cId="527781891" sldId="412"/>
            <ac:spMk id="13" creationId="{6BDE6763-69EE-49E4-8994-94DA06D26738}"/>
          </ac:spMkLst>
        </pc:spChg>
        <pc:spChg chg="mod">
          <ac:chgData name="FABIO D'ANDREA" userId="3a7f0460-d6ea-4c7a-a2b3-309169477825" providerId="ADAL" clId="{041F581D-4E3B-4BD4-8ADF-7CDF015E3742}" dt="2021-06-16T08:01:27.801" v="17816"/>
          <ac:spMkLst>
            <pc:docMk/>
            <pc:sldMk cId="527781891" sldId="412"/>
            <ac:spMk id="14" creationId="{5DDED149-DC68-4E22-8878-8950417854A8}"/>
          </ac:spMkLst>
        </pc:spChg>
        <pc:spChg chg="mod">
          <ac:chgData name="FABIO D'ANDREA" userId="3a7f0460-d6ea-4c7a-a2b3-309169477825" providerId="ADAL" clId="{041F581D-4E3B-4BD4-8ADF-7CDF015E3742}" dt="2021-06-16T08:01:27.801" v="17816"/>
          <ac:spMkLst>
            <pc:docMk/>
            <pc:sldMk cId="527781891" sldId="412"/>
            <ac:spMk id="15" creationId="{D6737E3C-308D-42B1-B163-BFE03E34025F}"/>
          </ac:spMkLst>
        </pc:spChg>
        <pc:spChg chg="mod">
          <ac:chgData name="FABIO D'ANDREA" userId="3a7f0460-d6ea-4c7a-a2b3-309169477825" providerId="ADAL" clId="{041F581D-4E3B-4BD4-8ADF-7CDF015E3742}" dt="2021-06-16T08:01:27.801" v="17816"/>
          <ac:spMkLst>
            <pc:docMk/>
            <pc:sldMk cId="527781891" sldId="412"/>
            <ac:spMk id="16" creationId="{559F0B2F-4A21-4E54-A88D-6323C5E770A2}"/>
          </ac:spMkLst>
        </pc:spChg>
        <pc:spChg chg="mod">
          <ac:chgData name="FABIO D'ANDREA" userId="3a7f0460-d6ea-4c7a-a2b3-309169477825" providerId="ADAL" clId="{041F581D-4E3B-4BD4-8ADF-7CDF015E3742}" dt="2021-06-16T08:01:42.253" v="17821" actId="1076"/>
          <ac:spMkLst>
            <pc:docMk/>
            <pc:sldMk cId="527781891" sldId="412"/>
            <ac:spMk id="116" creationId="{00000000-0000-0000-0000-000000000000}"/>
          </ac:spMkLst>
        </pc:spChg>
        <pc:grpChg chg="add del mod">
          <ac:chgData name="FABIO D'ANDREA" userId="3a7f0460-d6ea-4c7a-a2b3-309169477825" providerId="ADAL" clId="{041F581D-4E3B-4BD4-8ADF-7CDF015E3742}" dt="2021-06-16T08:01:50.059" v="17824" actId="21"/>
          <ac:grpSpMkLst>
            <pc:docMk/>
            <pc:sldMk cId="527781891" sldId="412"/>
            <ac:grpSpMk id="11" creationId="{DF9E5EBA-2CBA-4455-BA02-73EC3A59A469}"/>
          </ac:grpSpMkLst>
        </pc:grpChg>
      </pc:sldChg>
      <pc:sldChg chg="addSp delSp modSp new del mod">
        <pc:chgData name="FABIO D'ANDREA" userId="3a7f0460-d6ea-4c7a-a2b3-309169477825" providerId="ADAL" clId="{041F581D-4E3B-4BD4-8ADF-7CDF015E3742}" dt="2021-06-18T08:35:47.762" v="22305" actId="47"/>
        <pc:sldMkLst>
          <pc:docMk/>
          <pc:sldMk cId="1819538382" sldId="413"/>
        </pc:sldMkLst>
        <pc:spChg chg="mod">
          <ac:chgData name="FABIO D'ANDREA" userId="3a7f0460-d6ea-4c7a-a2b3-309169477825" providerId="ADAL" clId="{041F581D-4E3B-4BD4-8ADF-7CDF015E3742}" dt="2021-06-16T08:12:41.523" v="18102" actId="20577"/>
          <ac:spMkLst>
            <pc:docMk/>
            <pc:sldMk cId="1819538382" sldId="413"/>
            <ac:spMk id="2" creationId="{E8AE3633-032C-4126-84C6-0C964DCC9C42}"/>
          </ac:spMkLst>
        </pc:spChg>
        <pc:spChg chg="mod">
          <ac:chgData name="FABIO D'ANDREA" userId="3a7f0460-d6ea-4c7a-a2b3-309169477825" providerId="ADAL" clId="{041F581D-4E3B-4BD4-8ADF-7CDF015E3742}" dt="2021-06-16T08:23:56.310" v="18650" actId="20577"/>
          <ac:spMkLst>
            <pc:docMk/>
            <pc:sldMk cId="1819538382" sldId="413"/>
            <ac:spMk id="3" creationId="{88DF2DBC-1F54-4E7D-9B10-127D46EE9C51}"/>
          </ac:spMkLst>
        </pc:spChg>
        <pc:graphicFrameChg chg="add del mod">
          <ac:chgData name="FABIO D'ANDREA" userId="3a7f0460-d6ea-4c7a-a2b3-309169477825" providerId="ADAL" clId="{041F581D-4E3B-4BD4-8ADF-7CDF015E3742}" dt="2021-06-16T08:15:21.752" v="18241" actId="478"/>
          <ac:graphicFrameMkLst>
            <pc:docMk/>
            <pc:sldMk cId="1819538382" sldId="413"/>
            <ac:graphicFrameMk id="5" creationId="{17CE0734-6CE6-4C62-90A3-6411BBDED525}"/>
          </ac:graphicFrameMkLst>
        </pc:graphicFrameChg>
        <pc:graphicFrameChg chg="add mod">
          <ac:chgData name="FABIO D'ANDREA" userId="3a7f0460-d6ea-4c7a-a2b3-309169477825" providerId="ADAL" clId="{041F581D-4E3B-4BD4-8ADF-7CDF015E3742}" dt="2021-06-16T08:15:47.880" v="18280" actId="20577"/>
          <ac:graphicFrameMkLst>
            <pc:docMk/>
            <pc:sldMk cId="1819538382" sldId="413"/>
            <ac:graphicFrameMk id="6" creationId="{589AA010-525D-4541-94C8-6126D78437FB}"/>
          </ac:graphicFrameMkLst>
        </pc:graphicFrameChg>
      </pc:sldChg>
      <pc:sldChg chg="addSp delSp modSp add mod modNotesTx">
        <pc:chgData name="FABIO D'ANDREA" userId="3a7f0460-d6ea-4c7a-a2b3-309169477825" providerId="ADAL" clId="{041F581D-4E3B-4BD4-8ADF-7CDF015E3742}" dt="2021-06-18T08:35:35.959" v="22304" actId="20577"/>
        <pc:sldMkLst>
          <pc:docMk/>
          <pc:sldMk cId="675158452" sldId="414"/>
        </pc:sldMkLst>
        <pc:spChg chg="mod">
          <ac:chgData name="FABIO D'ANDREA" userId="3a7f0460-d6ea-4c7a-a2b3-309169477825" providerId="ADAL" clId="{041F581D-4E3B-4BD4-8ADF-7CDF015E3742}" dt="2021-06-18T08:25:11.590" v="21953" actId="20577"/>
          <ac:spMkLst>
            <pc:docMk/>
            <pc:sldMk cId="675158452" sldId="414"/>
            <ac:spMk id="2" creationId="{E8AE3633-032C-4126-84C6-0C964DCC9C42}"/>
          </ac:spMkLst>
        </pc:spChg>
        <pc:spChg chg="del mod">
          <ac:chgData name="FABIO D'ANDREA" userId="3a7f0460-d6ea-4c7a-a2b3-309169477825" providerId="ADAL" clId="{041F581D-4E3B-4BD4-8ADF-7CDF015E3742}" dt="2021-06-18T08:25:17.628" v="21955" actId="478"/>
          <ac:spMkLst>
            <pc:docMk/>
            <pc:sldMk cId="675158452" sldId="414"/>
            <ac:spMk id="3" creationId="{88DF2DBC-1F54-4E7D-9B10-127D46EE9C51}"/>
          </ac:spMkLst>
        </pc:spChg>
        <pc:graphicFrameChg chg="mod">
          <ac:chgData name="FABIO D'ANDREA" userId="3a7f0460-d6ea-4c7a-a2b3-309169477825" providerId="ADAL" clId="{041F581D-4E3B-4BD4-8ADF-7CDF015E3742}" dt="2021-06-18T08:25:42.793" v="21961" actId="1076"/>
          <ac:graphicFrameMkLst>
            <pc:docMk/>
            <pc:sldMk cId="675158452" sldId="414"/>
            <ac:graphicFrameMk id="6" creationId="{589AA010-525D-4541-94C8-6126D78437FB}"/>
          </ac:graphicFrameMkLst>
        </pc:graphicFrameChg>
        <pc:picChg chg="add del mod">
          <ac:chgData name="FABIO D'ANDREA" userId="3a7f0460-d6ea-4c7a-a2b3-309169477825" providerId="ADAL" clId="{041F581D-4E3B-4BD4-8ADF-7CDF015E3742}" dt="2021-06-18T07:59:09.650" v="21695" actId="478"/>
          <ac:picMkLst>
            <pc:docMk/>
            <pc:sldMk cId="675158452" sldId="414"/>
            <ac:picMk id="7" creationId="{A4DB5951-AE9E-4942-BACE-814E18186228}"/>
          </ac:picMkLst>
        </pc:picChg>
        <pc:picChg chg="add del mod modCrop">
          <ac:chgData name="FABIO D'ANDREA" userId="3a7f0460-d6ea-4c7a-a2b3-309169477825" providerId="ADAL" clId="{041F581D-4E3B-4BD4-8ADF-7CDF015E3742}" dt="2021-06-18T07:59:54.781" v="21711" actId="478"/>
          <ac:picMkLst>
            <pc:docMk/>
            <pc:sldMk cId="675158452" sldId="414"/>
            <ac:picMk id="9" creationId="{D8D118C5-86A1-4DC0-B44E-5D36DA5784BF}"/>
          </ac:picMkLst>
        </pc:picChg>
        <pc:picChg chg="add del mod">
          <ac:chgData name="FABIO D'ANDREA" userId="3a7f0460-d6ea-4c7a-a2b3-309169477825" providerId="ADAL" clId="{041F581D-4E3B-4BD4-8ADF-7CDF015E3742}" dt="2021-06-18T08:01:10.968" v="21714" actId="21"/>
          <ac:picMkLst>
            <pc:docMk/>
            <pc:sldMk cId="675158452" sldId="414"/>
            <ac:picMk id="11" creationId="{0B740951-F62A-41A6-B946-A6FA573F8BA1}"/>
          </ac:picMkLst>
        </pc:picChg>
        <pc:picChg chg="add del mod">
          <ac:chgData name="FABIO D'ANDREA" userId="3a7f0460-d6ea-4c7a-a2b3-309169477825" providerId="ADAL" clId="{041F581D-4E3B-4BD4-8ADF-7CDF015E3742}" dt="2021-06-18T08:01:20.326" v="21717" actId="21"/>
          <ac:picMkLst>
            <pc:docMk/>
            <pc:sldMk cId="675158452" sldId="414"/>
            <ac:picMk id="13" creationId="{9417AE42-595B-4A2B-B8AA-A9667A82E959}"/>
          </ac:picMkLst>
        </pc:picChg>
        <pc:picChg chg="add del mod">
          <ac:chgData name="FABIO D'ANDREA" userId="3a7f0460-d6ea-4c7a-a2b3-309169477825" providerId="ADAL" clId="{041F581D-4E3B-4BD4-8ADF-7CDF015E3742}" dt="2021-06-18T08:05:27.419" v="21725" actId="21"/>
          <ac:picMkLst>
            <pc:docMk/>
            <pc:sldMk cId="675158452" sldId="414"/>
            <ac:picMk id="15" creationId="{158DC7BA-CFFA-42DC-9C14-7C6842F42C1B}"/>
          </ac:picMkLst>
        </pc:picChg>
        <pc:picChg chg="add del mod">
          <ac:chgData name="FABIO D'ANDREA" userId="3a7f0460-d6ea-4c7a-a2b3-309169477825" providerId="ADAL" clId="{041F581D-4E3B-4BD4-8ADF-7CDF015E3742}" dt="2021-06-18T08:05:37.773" v="21728" actId="21"/>
          <ac:picMkLst>
            <pc:docMk/>
            <pc:sldMk cId="675158452" sldId="414"/>
            <ac:picMk id="17" creationId="{5AF7DC03-CDCA-4AB1-96CC-5BEF1D4D804E}"/>
          </ac:picMkLst>
        </pc:picChg>
        <pc:picChg chg="add del mod">
          <ac:chgData name="FABIO D'ANDREA" userId="3a7f0460-d6ea-4c7a-a2b3-309169477825" providerId="ADAL" clId="{041F581D-4E3B-4BD4-8ADF-7CDF015E3742}" dt="2021-06-18T08:17:44.696" v="21877" actId="21"/>
          <ac:picMkLst>
            <pc:docMk/>
            <pc:sldMk cId="675158452" sldId="414"/>
            <ac:picMk id="19" creationId="{C380BA57-32AD-4EAA-9136-EEFE740D5E65}"/>
          </ac:picMkLst>
        </pc:picChg>
        <pc:picChg chg="add del mod">
          <ac:chgData name="FABIO D'ANDREA" userId="3a7f0460-d6ea-4c7a-a2b3-309169477825" providerId="ADAL" clId="{041F581D-4E3B-4BD4-8ADF-7CDF015E3742}" dt="2021-06-18T08:20:41.525" v="21887" actId="21"/>
          <ac:picMkLst>
            <pc:docMk/>
            <pc:sldMk cId="675158452" sldId="414"/>
            <ac:picMk id="21" creationId="{CE345D96-35F1-47FD-A694-4AE0633A0EF7}"/>
          </ac:picMkLst>
        </pc:picChg>
        <pc:picChg chg="add del mod">
          <ac:chgData name="FABIO D'ANDREA" userId="3a7f0460-d6ea-4c7a-a2b3-309169477825" providerId="ADAL" clId="{041F581D-4E3B-4BD4-8ADF-7CDF015E3742}" dt="2021-06-18T08:20:58.266" v="21890" actId="21"/>
          <ac:picMkLst>
            <pc:docMk/>
            <pc:sldMk cId="675158452" sldId="414"/>
            <ac:picMk id="23" creationId="{7541251A-B497-4FC9-B783-85548D044E2C}"/>
          </ac:picMkLst>
        </pc:picChg>
      </pc:sldChg>
      <pc:sldChg chg="addSp delSp modSp add mod">
        <pc:chgData name="FABIO D'ANDREA" userId="3a7f0460-d6ea-4c7a-a2b3-309169477825" providerId="ADAL" clId="{041F581D-4E3B-4BD4-8ADF-7CDF015E3742}" dt="2021-06-18T08:27:24.471" v="21976" actId="1076"/>
        <pc:sldMkLst>
          <pc:docMk/>
          <pc:sldMk cId="4177542758" sldId="415"/>
        </pc:sldMkLst>
        <pc:spChg chg="mod">
          <ac:chgData name="FABIO D'ANDREA" userId="3a7f0460-d6ea-4c7a-a2b3-309169477825" providerId="ADAL" clId="{041F581D-4E3B-4BD4-8ADF-7CDF015E3742}" dt="2021-06-18T08:27:04.735" v="21972"/>
          <ac:spMkLst>
            <pc:docMk/>
            <pc:sldMk cId="4177542758" sldId="415"/>
            <ac:spMk id="2" creationId="{E8AE3633-032C-4126-84C6-0C964DCC9C42}"/>
          </ac:spMkLst>
        </pc:spChg>
        <pc:spChg chg="mod">
          <ac:chgData name="FABIO D'ANDREA" userId="3a7f0460-d6ea-4c7a-a2b3-309169477825" providerId="ADAL" clId="{041F581D-4E3B-4BD4-8ADF-7CDF015E3742}" dt="2021-06-18T08:27:00.854" v="21968" actId="14100"/>
          <ac:spMkLst>
            <pc:docMk/>
            <pc:sldMk cId="4177542758" sldId="415"/>
            <ac:spMk id="3" creationId="{88DF2DBC-1F54-4E7D-9B10-127D46EE9C51}"/>
          </ac:spMkLst>
        </pc:spChg>
        <pc:graphicFrameChg chg="del">
          <ac:chgData name="FABIO D'ANDREA" userId="3a7f0460-d6ea-4c7a-a2b3-309169477825" providerId="ADAL" clId="{041F581D-4E3B-4BD4-8ADF-7CDF015E3742}" dt="2021-06-16T08:18:53.645" v="18497" actId="478"/>
          <ac:graphicFrameMkLst>
            <pc:docMk/>
            <pc:sldMk cId="4177542758" sldId="415"/>
            <ac:graphicFrameMk id="6" creationId="{589AA010-525D-4541-94C8-6126D78437FB}"/>
          </ac:graphicFrameMkLst>
        </pc:graphicFrameChg>
        <pc:graphicFrameChg chg="add mod">
          <ac:chgData name="FABIO D'ANDREA" userId="3a7f0460-d6ea-4c7a-a2b3-309169477825" providerId="ADAL" clId="{041F581D-4E3B-4BD4-8ADF-7CDF015E3742}" dt="2021-06-18T08:27:24.471" v="21976" actId="1076"/>
          <ac:graphicFrameMkLst>
            <pc:docMk/>
            <pc:sldMk cId="4177542758" sldId="415"/>
            <ac:graphicFrameMk id="7" creationId="{11AFFDB4-3DDF-42C9-9CF7-FBD889FB74E0}"/>
          </ac:graphicFrameMkLst>
        </pc:graphicFrameChg>
        <pc:picChg chg="add del mod">
          <ac:chgData name="FABIO D'ANDREA" userId="3a7f0460-d6ea-4c7a-a2b3-309169477825" providerId="ADAL" clId="{041F581D-4E3B-4BD4-8ADF-7CDF015E3742}" dt="2021-06-18T08:07:46.914" v="21752" actId="21"/>
          <ac:picMkLst>
            <pc:docMk/>
            <pc:sldMk cId="4177542758" sldId="415"/>
            <ac:picMk id="6" creationId="{B74A6429-7F79-4360-ACAA-B575DB2DE426}"/>
          </ac:picMkLst>
        </pc:picChg>
        <pc:picChg chg="add del mod">
          <ac:chgData name="FABIO D'ANDREA" userId="3a7f0460-d6ea-4c7a-a2b3-309169477825" providerId="ADAL" clId="{041F581D-4E3B-4BD4-8ADF-7CDF015E3742}" dt="2021-06-18T08:18:02.583" v="21881" actId="21"/>
          <ac:picMkLst>
            <pc:docMk/>
            <pc:sldMk cId="4177542758" sldId="415"/>
            <ac:picMk id="8" creationId="{3D92069D-9637-4C43-98E6-06A79FB90D9F}"/>
          </ac:picMkLst>
        </pc:picChg>
      </pc:sldChg>
      <pc:sldChg chg="new del">
        <pc:chgData name="FABIO D'ANDREA" userId="3a7f0460-d6ea-4c7a-a2b3-309169477825" providerId="ADAL" clId="{041F581D-4E3B-4BD4-8ADF-7CDF015E3742}" dt="2021-06-16T08:26:25.660" v="18655" actId="47"/>
        <pc:sldMkLst>
          <pc:docMk/>
          <pc:sldMk cId="209708551" sldId="416"/>
        </pc:sldMkLst>
      </pc:sldChg>
      <pc:sldChg chg="modSp mod">
        <pc:chgData name="FABIO D'ANDREA" userId="3a7f0460-d6ea-4c7a-a2b3-309169477825" providerId="ADAL" clId="{041F581D-4E3B-4BD4-8ADF-7CDF015E3742}" dt="2021-06-16T08:30:11.973" v="18659" actId="1076"/>
        <pc:sldMkLst>
          <pc:docMk/>
          <pc:sldMk cId="3409124260" sldId="417"/>
        </pc:sldMkLst>
        <pc:picChg chg="mod">
          <ac:chgData name="FABIO D'ANDREA" userId="3a7f0460-d6ea-4c7a-a2b3-309169477825" providerId="ADAL" clId="{041F581D-4E3B-4BD4-8ADF-7CDF015E3742}" dt="2021-06-16T08:30:11.973" v="18659" actId="1076"/>
          <ac:picMkLst>
            <pc:docMk/>
            <pc:sldMk cId="3409124260" sldId="417"/>
            <ac:picMk id="3" creationId="{1AD84435-4A67-49BD-AD91-3BA0F8522585}"/>
          </ac:picMkLst>
        </pc:picChg>
      </pc:sldChg>
      <pc:sldChg chg="addSp delSp modSp add mod modNotesTx">
        <pc:chgData name="FABIO D'ANDREA" userId="3a7f0460-d6ea-4c7a-a2b3-309169477825" providerId="ADAL" clId="{041F581D-4E3B-4BD4-8ADF-7CDF015E3742}" dt="2021-06-18T10:45:15.810" v="23994" actId="1076"/>
        <pc:sldMkLst>
          <pc:docMk/>
          <pc:sldMk cId="381174245" sldId="418"/>
        </pc:sldMkLst>
        <pc:spChg chg="mod">
          <ac:chgData name="FABIO D'ANDREA" userId="3a7f0460-d6ea-4c7a-a2b3-309169477825" providerId="ADAL" clId="{041F581D-4E3B-4BD4-8ADF-7CDF015E3742}" dt="2021-06-16T08:27:32.152" v="18657" actId="20577"/>
          <ac:spMkLst>
            <pc:docMk/>
            <pc:sldMk cId="381174245" sldId="418"/>
            <ac:spMk id="2" creationId="{E8AE3633-032C-4126-84C6-0C964DCC9C42}"/>
          </ac:spMkLst>
        </pc:spChg>
        <pc:spChg chg="mod">
          <ac:chgData name="FABIO D'ANDREA" userId="3a7f0460-d6ea-4c7a-a2b3-309169477825" providerId="ADAL" clId="{041F581D-4E3B-4BD4-8ADF-7CDF015E3742}" dt="2021-06-18T08:13:48.463" v="21854" actId="20577"/>
          <ac:spMkLst>
            <pc:docMk/>
            <pc:sldMk cId="381174245" sldId="418"/>
            <ac:spMk id="3" creationId="{88DF2DBC-1F54-4E7D-9B10-127D46EE9C51}"/>
          </ac:spMkLst>
        </pc:spChg>
        <pc:spChg chg="mod">
          <ac:chgData name="FABIO D'ANDREA" userId="3a7f0460-d6ea-4c7a-a2b3-309169477825" providerId="ADAL" clId="{041F581D-4E3B-4BD4-8ADF-7CDF015E3742}" dt="2021-06-18T10:45:15.810" v="23994" actId="1076"/>
          <ac:spMkLst>
            <pc:docMk/>
            <pc:sldMk cId="381174245" sldId="418"/>
            <ac:spMk id="9" creationId="{DB267878-C948-4B7D-A4BC-4E2BD060DD1B}"/>
          </ac:spMkLst>
        </pc:spChg>
        <pc:spChg chg="add mod">
          <ac:chgData name="FABIO D'ANDREA" userId="3a7f0460-d6ea-4c7a-a2b3-309169477825" providerId="ADAL" clId="{041F581D-4E3B-4BD4-8ADF-7CDF015E3742}" dt="2021-06-18T10:02:48.980" v="23897" actId="14100"/>
          <ac:spMkLst>
            <pc:docMk/>
            <pc:sldMk cId="381174245" sldId="418"/>
            <ac:spMk id="12" creationId="{2A395FC7-D065-43C6-AB8F-4B1969573FA3}"/>
          </ac:spMkLst>
        </pc:spChg>
        <pc:graphicFrameChg chg="del mod">
          <ac:chgData name="FABIO D'ANDREA" userId="3a7f0460-d6ea-4c7a-a2b3-309169477825" providerId="ADAL" clId="{041F581D-4E3B-4BD4-8ADF-7CDF015E3742}" dt="2021-06-18T08:36:48.317" v="22314" actId="478"/>
          <ac:graphicFrameMkLst>
            <pc:docMk/>
            <pc:sldMk cId="381174245" sldId="418"/>
            <ac:graphicFrameMk id="7" creationId="{11AFFDB4-3DDF-42C9-9CF7-FBD889FB74E0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8T08:36:31.248" v="22308"/>
          <ac:graphicFrameMkLst>
            <pc:docMk/>
            <pc:sldMk cId="381174245" sldId="418"/>
            <ac:graphicFrameMk id="10" creationId="{21A2A896-BA73-4240-850A-12FF16DFC27E}"/>
          </ac:graphicFrameMkLst>
        </pc:graphicFrameChg>
        <pc:graphicFrameChg chg="add mod">
          <ac:chgData name="FABIO D'ANDREA" userId="3a7f0460-d6ea-4c7a-a2b3-309169477825" providerId="ADAL" clId="{041F581D-4E3B-4BD4-8ADF-7CDF015E3742}" dt="2021-06-18T10:45:10.630" v="23993" actId="18131"/>
          <ac:graphicFrameMkLst>
            <pc:docMk/>
            <pc:sldMk cId="381174245" sldId="418"/>
            <ac:graphicFrameMk id="11" creationId="{B9ACB369-00B2-443A-86CE-6ACE10F8B935}"/>
          </ac:graphicFrameMkLst>
        </pc:graphicFrameChg>
        <pc:picChg chg="add del mod">
          <ac:chgData name="FABIO D'ANDREA" userId="3a7f0460-d6ea-4c7a-a2b3-309169477825" providerId="ADAL" clId="{041F581D-4E3B-4BD4-8ADF-7CDF015E3742}" dt="2021-06-18T07:49:03.043" v="21677" actId="478"/>
          <ac:picMkLst>
            <pc:docMk/>
            <pc:sldMk cId="381174245" sldId="418"/>
            <ac:picMk id="6" creationId="{12B4623A-A81C-4102-A1EC-BAA60D4B646E}"/>
          </ac:picMkLst>
        </pc:picChg>
        <pc:picChg chg="add del mod">
          <ac:chgData name="FABIO D'ANDREA" userId="3a7f0460-d6ea-4c7a-a2b3-309169477825" providerId="ADAL" clId="{041F581D-4E3B-4BD4-8ADF-7CDF015E3742}" dt="2021-06-18T07:51:52.080" v="21681" actId="21"/>
          <ac:picMkLst>
            <pc:docMk/>
            <pc:sldMk cId="381174245" sldId="418"/>
            <ac:picMk id="9" creationId="{27D39C9D-2079-4E23-A1FD-7C15AFF68BCB}"/>
          </ac:picMkLst>
        </pc:picChg>
      </pc:sldChg>
      <pc:sldChg chg="delSp modSp mod modShow">
        <pc:chgData name="FABIO D'ANDREA" userId="3a7f0460-d6ea-4c7a-a2b3-309169477825" providerId="ADAL" clId="{041F581D-4E3B-4BD4-8ADF-7CDF015E3742}" dt="2021-06-18T07:09:34.080" v="21378" actId="729"/>
        <pc:sldMkLst>
          <pc:docMk/>
          <pc:sldMk cId="746147861" sldId="419"/>
        </pc:sldMkLst>
        <pc:grpChg chg="del">
          <ac:chgData name="FABIO D'ANDREA" userId="3a7f0460-d6ea-4c7a-a2b3-309169477825" providerId="ADAL" clId="{041F581D-4E3B-4BD4-8ADF-7CDF015E3742}" dt="2021-06-16T08:31:30.858" v="18662" actId="478"/>
          <ac:grpSpMkLst>
            <pc:docMk/>
            <pc:sldMk cId="746147861" sldId="419"/>
            <ac:grpSpMk id="17" creationId="{14492B8F-EC07-4A2B-B3D1-9E7D47AEE19F}"/>
          </ac:grpSpMkLst>
        </pc:grpChg>
        <pc:picChg chg="mod">
          <ac:chgData name="FABIO D'ANDREA" userId="3a7f0460-d6ea-4c7a-a2b3-309169477825" providerId="ADAL" clId="{041F581D-4E3B-4BD4-8ADF-7CDF015E3742}" dt="2021-06-16T08:31:28.174" v="18661" actId="1076"/>
          <ac:picMkLst>
            <pc:docMk/>
            <pc:sldMk cId="746147861" sldId="419"/>
            <ac:picMk id="5" creationId="{E95B64FF-0D7B-4E66-9E3D-372C9EFD4357}"/>
          </ac:picMkLst>
        </pc:picChg>
      </pc:sldChg>
      <pc:sldChg chg="addSp delSp modSp del mod">
        <pc:chgData name="FABIO D'ANDREA" userId="3a7f0460-d6ea-4c7a-a2b3-309169477825" providerId="ADAL" clId="{041F581D-4E3B-4BD4-8ADF-7CDF015E3742}" dt="2021-06-18T09:49:58.896" v="23743" actId="47"/>
        <pc:sldMkLst>
          <pc:docMk/>
          <pc:sldMk cId="192009417" sldId="422"/>
        </pc:sldMkLst>
        <pc:spChg chg="mod">
          <ac:chgData name="FABIO D'ANDREA" userId="3a7f0460-d6ea-4c7a-a2b3-309169477825" providerId="ADAL" clId="{041F581D-4E3B-4BD4-8ADF-7CDF015E3742}" dt="2021-06-18T09:37:17.570" v="23645" actId="20577"/>
          <ac:spMkLst>
            <pc:docMk/>
            <pc:sldMk cId="192009417" sldId="422"/>
            <ac:spMk id="2" creationId="{A57EF105-0D72-4C35-8DAD-ED5BE52B6BC0}"/>
          </ac:spMkLst>
        </pc:spChg>
        <pc:spChg chg="del">
          <ac:chgData name="FABIO D'ANDREA" userId="3a7f0460-d6ea-4c7a-a2b3-309169477825" providerId="ADAL" clId="{041F581D-4E3B-4BD4-8ADF-7CDF015E3742}" dt="2021-06-18T09:37:27.137" v="23647" actId="478"/>
          <ac:spMkLst>
            <pc:docMk/>
            <pc:sldMk cId="192009417" sldId="422"/>
            <ac:spMk id="3" creationId="{0E19657D-17E1-4E21-8C72-BDFA94931895}"/>
          </ac:spMkLst>
        </pc:spChg>
        <pc:graphicFrameChg chg="add mod">
          <ac:chgData name="FABIO D'ANDREA" userId="3a7f0460-d6ea-4c7a-a2b3-309169477825" providerId="ADAL" clId="{041F581D-4E3B-4BD4-8ADF-7CDF015E3742}" dt="2021-06-18T09:49:55.170" v="23741"/>
          <ac:graphicFrameMkLst>
            <pc:docMk/>
            <pc:sldMk cId="192009417" sldId="422"/>
            <ac:graphicFrameMk id="5" creationId="{132B63FA-EAA1-4276-9EB0-55D305EB5E22}"/>
          </ac:graphicFrameMkLst>
        </pc:graphicFrameChg>
        <pc:picChg chg="add del mod">
          <ac:chgData name="FABIO D'ANDREA" userId="3a7f0460-d6ea-4c7a-a2b3-309169477825" providerId="ADAL" clId="{041F581D-4E3B-4BD4-8ADF-7CDF015E3742}" dt="2021-06-18T09:39:04.248" v="23695" actId="21"/>
          <ac:picMkLst>
            <pc:docMk/>
            <pc:sldMk cId="192009417" sldId="422"/>
            <ac:picMk id="7" creationId="{7514C3E6-3A25-4F6F-865C-A2A3844D3E10}"/>
          </ac:picMkLst>
        </pc:picChg>
        <pc:picChg chg="add del mod">
          <ac:chgData name="FABIO D'ANDREA" userId="3a7f0460-d6ea-4c7a-a2b3-309169477825" providerId="ADAL" clId="{041F581D-4E3B-4BD4-8ADF-7CDF015E3742}" dt="2021-06-18T09:39:42.958" v="23700" actId="21"/>
          <ac:picMkLst>
            <pc:docMk/>
            <pc:sldMk cId="192009417" sldId="422"/>
            <ac:picMk id="9" creationId="{0AD31D52-A42D-48FA-B734-0FE48F98B386}"/>
          </ac:picMkLst>
        </pc:picChg>
      </pc:sldChg>
      <pc:sldChg chg="modSp add mod modShow modNotesTx">
        <pc:chgData name="FABIO D'ANDREA" userId="3a7f0460-d6ea-4c7a-a2b3-309169477825" providerId="ADAL" clId="{041F581D-4E3B-4BD4-8ADF-7CDF015E3742}" dt="2021-06-17T08:02:58.596" v="19662" actId="20577"/>
        <pc:sldMkLst>
          <pc:docMk/>
          <pc:sldMk cId="1942920099" sldId="423"/>
        </pc:sldMkLst>
        <pc:spChg chg="mod">
          <ac:chgData name="FABIO D'ANDREA" userId="3a7f0460-d6ea-4c7a-a2b3-309169477825" providerId="ADAL" clId="{041F581D-4E3B-4BD4-8ADF-7CDF015E3742}" dt="2021-06-17T08:02:58.596" v="19662" actId="20577"/>
          <ac:spMkLst>
            <pc:docMk/>
            <pc:sldMk cId="1942920099" sldId="423"/>
            <ac:spMk id="2" creationId="{7182EB0D-5B91-480B-AF8C-B2AAFDF8E729}"/>
          </ac:spMkLst>
        </pc:spChg>
        <pc:spChg chg="mod">
          <ac:chgData name="FABIO D'ANDREA" userId="3a7f0460-d6ea-4c7a-a2b3-309169477825" providerId="ADAL" clId="{041F581D-4E3B-4BD4-8ADF-7CDF015E3742}" dt="2021-06-17T07:45:12.418" v="19336" actId="20577"/>
          <ac:spMkLst>
            <pc:docMk/>
            <pc:sldMk cId="1942920099" sldId="423"/>
            <ac:spMk id="3" creationId="{7EFCD918-AA58-4314-BC8E-4899F74DF90E}"/>
          </ac:spMkLst>
        </pc:spChg>
      </pc:sldChg>
      <pc:sldChg chg="addSp delSp modSp add del mod">
        <pc:chgData name="FABIO D'ANDREA" userId="3a7f0460-d6ea-4c7a-a2b3-309169477825" providerId="ADAL" clId="{041F581D-4E3B-4BD4-8ADF-7CDF015E3742}" dt="2021-06-17T08:05:33.851" v="19697" actId="47"/>
        <pc:sldMkLst>
          <pc:docMk/>
          <pc:sldMk cId="2647044178" sldId="424"/>
        </pc:sldMkLst>
        <pc:spChg chg="mod">
          <ac:chgData name="FABIO D'ANDREA" userId="3a7f0460-d6ea-4c7a-a2b3-309169477825" providerId="ADAL" clId="{041F581D-4E3B-4BD4-8ADF-7CDF015E3742}" dt="2021-06-17T07:54:31.335" v="19550" actId="20577"/>
          <ac:spMkLst>
            <pc:docMk/>
            <pc:sldMk cId="2647044178" sldId="424"/>
            <ac:spMk id="3" creationId="{4AE57F31-36DD-4EC9-983C-6D2DE68BF5AC}"/>
          </ac:spMkLst>
        </pc:spChg>
        <pc:graphicFrameChg chg="add del mod">
          <ac:chgData name="FABIO D'ANDREA" userId="3a7f0460-d6ea-4c7a-a2b3-309169477825" providerId="ADAL" clId="{041F581D-4E3B-4BD4-8ADF-7CDF015E3742}" dt="2021-06-17T08:05:05.371" v="19692" actId="21"/>
          <ac:graphicFrameMkLst>
            <pc:docMk/>
            <pc:sldMk cId="2647044178" sldId="424"/>
            <ac:graphicFrameMk id="6" creationId="{AF893A83-4443-4882-A362-F519BF1DA19E}"/>
          </ac:graphicFrameMkLst>
        </pc:graphicFrameChg>
        <pc:graphicFrameChg chg="del">
          <ac:chgData name="FABIO D'ANDREA" userId="3a7f0460-d6ea-4c7a-a2b3-309169477825" providerId="ADAL" clId="{041F581D-4E3B-4BD4-8ADF-7CDF015E3742}" dt="2021-06-17T07:55:23.435" v="19553" actId="478"/>
          <ac:graphicFrameMkLst>
            <pc:docMk/>
            <pc:sldMk cId="2647044178" sldId="424"/>
            <ac:graphicFrameMk id="8" creationId="{A6B45101-831A-42B3-872B-23CC0ED32BAB}"/>
          </ac:graphicFrameMkLst>
        </pc:graphicFrameChg>
        <pc:cxnChg chg="add mod">
          <ac:chgData name="FABIO D'ANDREA" userId="3a7f0460-d6ea-4c7a-a2b3-309169477825" providerId="ADAL" clId="{041F581D-4E3B-4BD4-8ADF-7CDF015E3742}" dt="2021-06-17T07:55:51.394" v="19559" actId="1582"/>
          <ac:cxnSpMkLst>
            <pc:docMk/>
            <pc:sldMk cId="2647044178" sldId="424"/>
            <ac:cxnSpMk id="7" creationId="{F2A6660D-9A50-4561-9621-E899DB505D38}"/>
          </ac:cxnSpMkLst>
        </pc:cxnChg>
        <pc:cxnChg chg="add mod">
          <ac:chgData name="FABIO D'ANDREA" userId="3a7f0460-d6ea-4c7a-a2b3-309169477825" providerId="ADAL" clId="{041F581D-4E3B-4BD4-8ADF-7CDF015E3742}" dt="2021-06-17T07:56:16.823" v="19561" actId="1076"/>
          <ac:cxnSpMkLst>
            <pc:docMk/>
            <pc:sldMk cId="2647044178" sldId="424"/>
            <ac:cxnSpMk id="10" creationId="{428A98EA-439A-4870-908C-0B7B7142DA3B}"/>
          </ac:cxnSpMkLst>
        </pc:cxnChg>
      </pc:sldChg>
      <pc:sldChg chg="addSp delSp modSp add mod ord">
        <pc:chgData name="FABIO D'ANDREA" userId="3a7f0460-d6ea-4c7a-a2b3-309169477825" providerId="ADAL" clId="{041F581D-4E3B-4BD4-8ADF-7CDF015E3742}" dt="2021-06-18T10:42:06.566" v="23964" actId="1038"/>
        <pc:sldMkLst>
          <pc:docMk/>
          <pc:sldMk cId="4270534290" sldId="425"/>
        </pc:sldMkLst>
        <pc:spChg chg="mod">
          <ac:chgData name="FABIO D'ANDREA" userId="3a7f0460-d6ea-4c7a-a2b3-309169477825" providerId="ADAL" clId="{041F581D-4E3B-4BD4-8ADF-7CDF015E3742}" dt="2021-06-17T08:16:25.184" v="19884" actId="20577"/>
          <ac:spMkLst>
            <pc:docMk/>
            <pc:sldMk cId="4270534290" sldId="425"/>
            <ac:spMk id="2" creationId="{767B9459-B68F-4A83-9ABB-965A24BC0130}"/>
          </ac:spMkLst>
        </pc:spChg>
        <pc:spChg chg="mod">
          <ac:chgData name="FABIO D'ANDREA" userId="3a7f0460-d6ea-4c7a-a2b3-309169477825" providerId="ADAL" clId="{041F581D-4E3B-4BD4-8ADF-7CDF015E3742}" dt="2021-06-17T08:27:29.215" v="20499"/>
          <ac:spMkLst>
            <pc:docMk/>
            <pc:sldMk cId="4270534290" sldId="425"/>
            <ac:spMk id="3" creationId="{4AE57F31-36DD-4EC9-983C-6D2DE68BF5AC}"/>
          </ac:spMkLst>
        </pc:spChg>
        <pc:graphicFrameChg chg="del mod">
          <ac:chgData name="FABIO D'ANDREA" userId="3a7f0460-d6ea-4c7a-a2b3-309169477825" providerId="ADAL" clId="{041F581D-4E3B-4BD4-8ADF-7CDF015E3742}" dt="2021-06-17T08:28:11.965" v="20505" actId="478"/>
          <ac:graphicFrameMkLst>
            <pc:docMk/>
            <pc:sldMk cId="4270534290" sldId="425"/>
            <ac:graphicFrameMk id="6" creationId="{AF893A83-4443-4882-A362-F519BF1DA19E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8T07:30:35.875" v="21382"/>
          <ac:graphicFrameMkLst>
            <pc:docMk/>
            <pc:sldMk cId="4270534290" sldId="425"/>
            <ac:graphicFrameMk id="6" creationId="{F3A5FAE5-43D8-48A1-8F72-DED5BA7B91FB}"/>
          </ac:graphicFrameMkLst>
        </pc:graphicFrameChg>
        <pc:graphicFrameChg chg="add mod">
          <ac:chgData name="FABIO D'ANDREA" userId="3a7f0460-d6ea-4c7a-a2b3-309169477825" providerId="ADAL" clId="{041F581D-4E3B-4BD4-8ADF-7CDF015E3742}" dt="2021-06-18T10:41:34.137" v="23957" actId="1076"/>
          <ac:graphicFrameMkLst>
            <pc:docMk/>
            <pc:sldMk cId="4270534290" sldId="425"/>
            <ac:graphicFrameMk id="8" creationId="{14AE1383-0E85-4F20-B7BC-EEAB05F9D3AE}"/>
          </ac:graphicFrameMkLst>
        </pc:graphicFrameChg>
        <pc:cxnChg chg="del">
          <ac:chgData name="FABIO D'ANDREA" userId="3a7f0460-d6ea-4c7a-a2b3-309169477825" providerId="ADAL" clId="{041F581D-4E3B-4BD4-8ADF-7CDF015E3742}" dt="2021-06-18T10:41:23.920" v="23954" actId="478"/>
          <ac:cxnSpMkLst>
            <pc:docMk/>
            <pc:sldMk cId="4270534290" sldId="425"/>
            <ac:cxnSpMk id="5" creationId="{F3B8F4BC-AD82-4129-BFB4-C3EA7FAF83C2}"/>
          </ac:cxnSpMkLst>
        </pc:cxnChg>
        <pc:cxnChg chg="del">
          <ac:chgData name="FABIO D'ANDREA" userId="3a7f0460-d6ea-4c7a-a2b3-309169477825" providerId="ADAL" clId="{041F581D-4E3B-4BD4-8ADF-7CDF015E3742}" dt="2021-06-17T08:23:13.478" v="20278" actId="478"/>
          <ac:cxnSpMkLst>
            <pc:docMk/>
            <pc:sldMk cId="4270534290" sldId="425"/>
            <ac:cxnSpMk id="7" creationId="{F2A6660D-9A50-4561-9621-E899DB505D38}"/>
          </ac:cxnSpMkLst>
        </pc:cxnChg>
        <pc:cxnChg chg="del">
          <ac:chgData name="FABIO D'ANDREA" userId="3a7f0460-d6ea-4c7a-a2b3-309169477825" providerId="ADAL" clId="{041F581D-4E3B-4BD4-8ADF-7CDF015E3742}" dt="2021-06-18T10:41:26.738" v="23955" actId="478"/>
          <ac:cxnSpMkLst>
            <pc:docMk/>
            <pc:sldMk cId="4270534290" sldId="425"/>
            <ac:cxnSpMk id="9" creationId="{42994B30-0F02-4398-AA27-5189893D43EE}"/>
          </ac:cxnSpMkLst>
        </pc:cxnChg>
        <pc:cxnChg chg="del">
          <ac:chgData name="FABIO D'ANDREA" userId="3a7f0460-d6ea-4c7a-a2b3-309169477825" providerId="ADAL" clId="{041F581D-4E3B-4BD4-8ADF-7CDF015E3742}" dt="2021-06-17T08:23:13.478" v="20278" actId="478"/>
          <ac:cxnSpMkLst>
            <pc:docMk/>
            <pc:sldMk cId="4270534290" sldId="425"/>
            <ac:cxnSpMk id="10" creationId="{428A98EA-439A-4870-908C-0B7B7142DA3B}"/>
          </ac:cxnSpMkLst>
        </pc:cxnChg>
        <pc:cxnChg chg="add mod">
          <ac:chgData name="FABIO D'ANDREA" userId="3a7f0460-d6ea-4c7a-a2b3-309169477825" providerId="ADAL" clId="{041F581D-4E3B-4BD4-8ADF-7CDF015E3742}" dt="2021-06-18T10:41:59.093" v="23963" actId="1038"/>
          <ac:cxnSpMkLst>
            <pc:docMk/>
            <pc:sldMk cId="4270534290" sldId="425"/>
            <ac:cxnSpMk id="10" creationId="{BE576EF9-3A17-4506-9E3C-50AEB04E57EE}"/>
          </ac:cxnSpMkLst>
        </pc:cxnChg>
        <pc:cxnChg chg="add mod">
          <ac:chgData name="FABIO D'ANDREA" userId="3a7f0460-d6ea-4c7a-a2b3-309169477825" providerId="ADAL" clId="{041F581D-4E3B-4BD4-8ADF-7CDF015E3742}" dt="2021-06-18T10:42:06.566" v="23964" actId="1038"/>
          <ac:cxnSpMkLst>
            <pc:docMk/>
            <pc:sldMk cId="4270534290" sldId="425"/>
            <ac:cxnSpMk id="11" creationId="{D17E9A1C-6741-419F-A3CE-00855C8B3F51}"/>
          </ac:cxnSpMkLst>
        </pc:cxnChg>
      </pc:sldChg>
      <pc:sldChg chg="addSp delSp modSp add mod">
        <pc:chgData name="FABIO D'ANDREA" userId="3a7f0460-d6ea-4c7a-a2b3-309169477825" providerId="ADAL" clId="{041F581D-4E3B-4BD4-8ADF-7CDF015E3742}" dt="2021-06-18T10:42:47.151" v="23978" actId="1037"/>
        <pc:sldMkLst>
          <pc:docMk/>
          <pc:sldMk cId="1568497432" sldId="426"/>
        </pc:sldMkLst>
        <pc:spChg chg="mod">
          <ac:chgData name="FABIO D'ANDREA" userId="3a7f0460-d6ea-4c7a-a2b3-309169477825" providerId="ADAL" clId="{041F581D-4E3B-4BD4-8ADF-7CDF015E3742}" dt="2021-06-17T08:24:02.540" v="20303" actId="20577"/>
          <ac:spMkLst>
            <pc:docMk/>
            <pc:sldMk cId="1568497432" sldId="426"/>
            <ac:spMk id="2" creationId="{767B9459-B68F-4A83-9ABB-965A24BC0130}"/>
          </ac:spMkLst>
        </pc:spChg>
        <pc:spChg chg="mod">
          <ac:chgData name="FABIO D'ANDREA" userId="3a7f0460-d6ea-4c7a-a2b3-309169477825" providerId="ADAL" clId="{041F581D-4E3B-4BD4-8ADF-7CDF015E3742}" dt="2021-06-17T08:27:25.183" v="20498" actId="20577"/>
          <ac:spMkLst>
            <pc:docMk/>
            <pc:sldMk cId="1568497432" sldId="426"/>
            <ac:spMk id="3" creationId="{4AE57F31-36DD-4EC9-983C-6D2DE68BF5AC}"/>
          </ac:spMkLst>
        </pc:spChg>
        <pc:spChg chg="add mod">
          <ac:chgData name="FABIO D'ANDREA" userId="3a7f0460-d6ea-4c7a-a2b3-309169477825" providerId="ADAL" clId="{041F581D-4E3B-4BD4-8ADF-7CDF015E3742}" dt="2021-06-18T07:31:04.451" v="21388"/>
          <ac:spMkLst>
            <pc:docMk/>
            <pc:sldMk cId="1568497432" sldId="426"/>
            <ac:spMk id="12" creationId="{910F7BD8-47C8-4296-AF6F-6FBABE68244A}"/>
          </ac:spMkLst>
        </pc:spChg>
        <pc:graphicFrameChg chg="add del">
          <ac:chgData name="FABIO D'ANDREA" userId="3a7f0460-d6ea-4c7a-a2b3-309169477825" providerId="ADAL" clId="{041F581D-4E3B-4BD4-8ADF-7CDF015E3742}" dt="2021-06-17T08:26:49.562" v="20473" actId="478"/>
          <ac:graphicFrameMkLst>
            <pc:docMk/>
            <pc:sldMk cId="1568497432" sldId="426"/>
            <ac:graphicFrameMk id="6" creationId="{AF893A83-4443-4882-A362-F519BF1DA19E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7T08:50:56.086" v="20529" actId="478"/>
          <ac:graphicFrameMkLst>
            <pc:docMk/>
            <pc:sldMk cId="1568497432" sldId="426"/>
            <ac:graphicFrameMk id="7" creationId="{F4D70EC0-9573-4ECE-BDD2-32E7F79A0927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7T08:44:53.021" v="20516"/>
          <ac:graphicFrameMkLst>
            <pc:docMk/>
            <pc:sldMk cId="1568497432" sldId="426"/>
            <ac:graphicFrameMk id="8" creationId="{8F54971E-31A5-4B4D-98D9-6158154ABCD5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8T07:30:48.516" v="21384"/>
          <ac:graphicFrameMkLst>
            <pc:docMk/>
            <pc:sldMk cId="1568497432" sldId="426"/>
            <ac:graphicFrameMk id="8" creationId="{FB33B239-FFE2-4DE1-96B9-6641440E6FB9}"/>
          </ac:graphicFrameMkLst>
        </pc:graphicFrameChg>
        <pc:graphicFrameChg chg="add del mod">
          <ac:chgData name="FABIO D'ANDREA" userId="3a7f0460-d6ea-4c7a-a2b3-309169477825" providerId="ADAL" clId="{041F581D-4E3B-4BD4-8ADF-7CDF015E3742}" dt="2021-06-18T07:31:39.033" v="21395" actId="478"/>
          <ac:graphicFrameMkLst>
            <pc:docMk/>
            <pc:sldMk cId="1568497432" sldId="426"/>
            <ac:graphicFrameMk id="9" creationId="{4ED4D530-1D02-4234-BF83-C58A2A4A8EBE}"/>
          </ac:graphicFrameMkLst>
        </pc:graphicFrameChg>
        <pc:graphicFrameChg chg="add mod">
          <ac:chgData name="FABIO D'ANDREA" userId="3a7f0460-d6ea-4c7a-a2b3-309169477825" providerId="ADAL" clId="{041F581D-4E3B-4BD4-8ADF-7CDF015E3742}" dt="2021-06-18T10:42:23.281" v="23966" actId="1076"/>
          <ac:graphicFrameMkLst>
            <pc:docMk/>
            <pc:sldMk cId="1568497432" sldId="426"/>
            <ac:graphicFrameMk id="13" creationId="{CFB1A5BA-495E-4CDD-AE3F-9837356E0687}"/>
          </ac:graphicFrameMkLst>
        </pc:graphicFrameChg>
        <pc:cxnChg chg="add del mod ord">
          <ac:chgData name="FABIO D'ANDREA" userId="3a7f0460-d6ea-4c7a-a2b3-309169477825" providerId="ADAL" clId="{041F581D-4E3B-4BD4-8ADF-7CDF015E3742}" dt="2021-06-18T10:42:26.091" v="23967" actId="478"/>
          <ac:cxnSpMkLst>
            <pc:docMk/>
            <pc:sldMk cId="1568497432" sldId="426"/>
            <ac:cxnSpMk id="10" creationId="{77CA0337-B58D-4792-8F90-9626C4A732AD}"/>
          </ac:cxnSpMkLst>
        </pc:cxnChg>
        <pc:cxnChg chg="add del mod ord">
          <ac:chgData name="FABIO D'ANDREA" userId="3a7f0460-d6ea-4c7a-a2b3-309169477825" providerId="ADAL" clId="{041F581D-4E3B-4BD4-8ADF-7CDF015E3742}" dt="2021-06-18T10:42:26.091" v="23967" actId="478"/>
          <ac:cxnSpMkLst>
            <pc:docMk/>
            <pc:sldMk cId="1568497432" sldId="426"/>
            <ac:cxnSpMk id="11" creationId="{2C64C87B-8B5E-4961-A11A-2D8BFB329198}"/>
          </ac:cxnSpMkLst>
        </pc:cxnChg>
        <pc:cxnChg chg="add mod">
          <ac:chgData name="FABIO D'ANDREA" userId="3a7f0460-d6ea-4c7a-a2b3-309169477825" providerId="ADAL" clId="{041F581D-4E3B-4BD4-8ADF-7CDF015E3742}" dt="2021-06-18T10:42:41.484" v="23973" actId="1037"/>
          <ac:cxnSpMkLst>
            <pc:docMk/>
            <pc:sldMk cId="1568497432" sldId="426"/>
            <ac:cxnSpMk id="14" creationId="{9F01F740-BBFF-4FA0-BE20-71FA600E5211}"/>
          </ac:cxnSpMkLst>
        </pc:cxnChg>
        <pc:cxnChg chg="add mod">
          <ac:chgData name="FABIO D'ANDREA" userId="3a7f0460-d6ea-4c7a-a2b3-309169477825" providerId="ADAL" clId="{041F581D-4E3B-4BD4-8ADF-7CDF015E3742}" dt="2021-06-18T10:42:47.151" v="23978" actId="1037"/>
          <ac:cxnSpMkLst>
            <pc:docMk/>
            <pc:sldMk cId="1568497432" sldId="426"/>
            <ac:cxnSpMk id="15" creationId="{7EC5D3AE-FE17-4775-8380-2EC98DD7AB5D}"/>
          </ac:cxnSpMkLst>
        </pc:cxnChg>
      </pc:sldChg>
      <pc:sldChg chg="modSp del mod">
        <pc:chgData name="FABIO D'ANDREA" userId="3a7f0460-d6ea-4c7a-a2b3-309169477825" providerId="ADAL" clId="{041F581D-4E3B-4BD4-8ADF-7CDF015E3742}" dt="2021-06-18T09:51:40.655" v="23744" actId="47"/>
        <pc:sldMkLst>
          <pc:docMk/>
          <pc:sldMk cId="1166796724" sldId="427"/>
        </pc:sldMkLst>
        <pc:spChg chg="mod">
          <ac:chgData name="FABIO D'ANDREA" userId="3a7f0460-d6ea-4c7a-a2b3-309169477825" providerId="ADAL" clId="{041F581D-4E3B-4BD4-8ADF-7CDF015E3742}" dt="2021-06-18T07:06:56.897" v="21375" actId="20577"/>
          <ac:spMkLst>
            <pc:docMk/>
            <pc:sldMk cId="1166796724" sldId="427"/>
            <ac:spMk id="2" creationId="{E8AE3633-032C-4126-84C6-0C964DCC9C42}"/>
          </ac:spMkLst>
        </pc:spChg>
      </pc:sldChg>
      <pc:sldChg chg="addSp delSp modSp new mod modClrScheme chgLayout">
        <pc:chgData name="FABIO D'ANDREA" userId="3a7f0460-d6ea-4c7a-a2b3-309169477825" providerId="ADAL" clId="{041F581D-4E3B-4BD4-8ADF-7CDF015E3742}" dt="2021-06-18T11:00:40.412" v="24131" actId="700"/>
        <pc:sldMkLst>
          <pc:docMk/>
          <pc:sldMk cId="1698738374" sldId="428"/>
        </pc:sldMkLst>
        <pc:spChg chg="mod ord">
          <ac:chgData name="FABIO D'ANDREA" userId="3a7f0460-d6ea-4c7a-a2b3-309169477825" providerId="ADAL" clId="{041F581D-4E3B-4BD4-8ADF-7CDF015E3742}" dt="2021-06-18T11:00:40.412" v="24131" actId="700"/>
          <ac:spMkLst>
            <pc:docMk/>
            <pc:sldMk cId="1698738374" sldId="428"/>
            <ac:spMk id="2" creationId="{95B31002-854A-4E76-B093-3233BE4E86E8}"/>
          </ac:spMkLst>
        </pc:spChg>
        <pc:spChg chg="del">
          <ac:chgData name="FABIO D'ANDREA" userId="3a7f0460-d6ea-4c7a-a2b3-309169477825" providerId="ADAL" clId="{041F581D-4E3B-4BD4-8ADF-7CDF015E3742}" dt="2021-06-17T09:11:47.530" v="20885" actId="478"/>
          <ac:spMkLst>
            <pc:docMk/>
            <pc:sldMk cId="1698738374" sldId="428"/>
            <ac:spMk id="3" creationId="{8D51E4B1-5F2D-4487-8C39-7D4F6BB2C128}"/>
          </ac:spMkLst>
        </pc:spChg>
        <pc:spChg chg="mod ord">
          <ac:chgData name="FABIO D'ANDREA" userId="3a7f0460-d6ea-4c7a-a2b3-309169477825" providerId="ADAL" clId="{041F581D-4E3B-4BD4-8ADF-7CDF015E3742}" dt="2021-06-18T11:00:40.412" v="24131" actId="700"/>
          <ac:spMkLst>
            <pc:docMk/>
            <pc:sldMk cId="1698738374" sldId="428"/>
            <ac:spMk id="4" creationId="{E4B7B519-0679-41FC-BA43-02B306A77E91}"/>
          </ac:spMkLst>
        </pc:spChg>
        <pc:graphicFrameChg chg="add del mod modGraphic">
          <ac:chgData name="FABIO D'ANDREA" userId="3a7f0460-d6ea-4c7a-a2b3-309169477825" providerId="ADAL" clId="{041F581D-4E3B-4BD4-8ADF-7CDF015E3742}" dt="2021-06-17T08:56:41.200" v="20565" actId="478"/>
          <ac:graphicFrameMkLst>
            <pc:docMk/>
            <pc:sldMk cId="1698738374" sldId="428"/>
            <ac:graphicFrameMk id="5" creationId="{FF06333E-0911-4A16-9EBD-B4AFD7C88B34}"/>
          </ac:graphicFrameMkLst>
        </pc:graphicFrameChg>
        <pc:graphicFrameChg chg="add del mod modGraphic">
          <ac:chgData name="FABIO D'ANDREA" userId="3a7f0460-d6ea-4c7a-a2b3-309169477825" providerId="ADAL" clId="{041F581D-4E3B-4BD4-8ADF-7CDF015E3742}" dt="2021-06-17T09:08:58.929" v="20869" actId="478"/>
          <ac:graphicFrameMkLst>
            <pc:docMk/>
            <pc:sldMk cId="1698738374" sldId="428"/>
            <ac:graphicFrameMk id="6" creationId="{96048B3C-D239-4677-A94D-7851AA549E5E}"/>
          </ac:graphicFrameMkLst>
        </pc:graphicFrameChg>
        <pc:graphicFrameChg chg="add mod modGraphic">
          <ac:chgData name="FABIO D'ANDREA" userId="3a7f0460-d6ea-4c7a-a2b3-309169477825" providerId="ADAL" clId="{041F581D-4E3B-4BD4-8ADF-7CDF015E3742}" dt="2021-06-17T11:21:51.336" v="21319" actId="20577"/>
          <ac:graphicFrameMkLst>
            <pc:docMk/>
            <pc:sldMk cId="1698738374" sldId="428"/>
            <ac:graphicFrameMk id="7" creationId="{C1CA9051-72BA-4A34-BA9B-18C78CA2D0CE}"/>
          </ac:graphicFrameMkLst>
        </pc:graphicFrameChg>
      </pc:sldChg>
      <pc:sldChg chg="delSp modSp del mod">
        <pc:chgData name="FABIO D'ANDREA" userId="3a7f0460-d6ea-4c7a-a2b3-309169477825" providerId="ADAL" clId="{041F581D-4E3B-4BD4-8ADF-7CDF015E3742}" dt="2021-06-21T10:12:04.215" v="24445" actId="47"/>
        <pc:sldMkLst>
          <pc:docMk/>
          <pc:sldMk cId="3017611914" sldId="429"/>
        </pc:sldMkLst>
        <pc:spChg chg="del">
          <ac:chgData name="FABIO D'ANDREA" userId="3a7f0460-d6ea-4c7a-a2b3-309169477825" providerId="ADAL" clId="{041F581D-4E3B-4BD4-8ADF-7CDF015E3742}" dt="2021-06-17T09:09:33.366" v="20876" actId="478"/>
          <ac:spMkLst>
            <pc:docMk/>
            <pc:sldMk cId="3017611914" sldId="429"/>
            <ac:spMk id="3" creationId="{8D51E4B1-5F2D-4487-8C39-7D4F6BB2C128}"/>
          </ac:spMkLst>
        </pc:spChg>
        <pc:graphicFrameChg chg="mod modGraphic">
          <ac:chgData name="FABIO D'ANDREA" userId="3a7f0460-d6ea-4c7a-a2b3-309169477825" providerId="ADAL" clId="{041F581D-4E3B-4BD4-8ADF-7CDF015E3742}" dt="2021-06-17T09:04:52.947" v="20831" actId="14100"/>
          <ac:graphicFrameMkLst>
            <pc:docMk/>
            <pc:sldMk cId="3017611914" sldId="429"/>
            <ac:graphicFrameMk id="6" creationId="{96048B3C-D239-4677-A94D-7851AA549E5E}"/>
          </ac:graphicFrameMkLst>
        </pc:graphicFrameChg>
        <pc:graphicFrameChg chg="mod modGraphic">
          <ac:chgData name="FABIO D'ANDREA" userId="3a7f0460-d6ea-4c7a-a2b3-309169477825" providerId="ADAL" clId="{041F581D-4E3B-4BD4-8ADF-7CDF015E3742}" dt="2021-06-21T10:01:31.733" v="24277" actId="2162"/>
          <ac:graphicFrameMkLst>
            <pc:docMk/>
            <pc:sldMk cId="3017611914" sldId="429"/>
            <ac:graphicFrameMk id="7" creationId="{D11055CB-CF2F-4F51-8A9B-701FE30ACCBE}"/>
          </ac:graphicFrameMkLst>
        </pc:graphicFrameChg>
      </pc:sldChg>
      <pc:sldChg chg="modSp del mod">
        <pc:chgData name="FABIO D'ANDREA" userId="3a7f0460-d6ea-4c7a-a2b3-309169477825" providerId="ADAL" clId="{041F581D-4E3B-4BD4-8ADF-7CDF015E3742}" dt="2021-06-21T10:09:31.996" v="24385" actId="47"/>
        <pc:sldMkLst>
          <pc:docMk/>
          <pc:sldMk cId="2789405511" sldId="430"/>
        </pc:sldMkLst>
        <pc:graphicFrameChg chg="mod modGraphic">
          <ac:chgData name="FABIO D'ANDREA" userId="3a7f0460-d6ea-4c7a-a2b3-309169477825" providerId="ADAL" clId="{041F581D-4E3B-4BD4-8ADF-7CDF015E3742}" dt="2021-06-17T11:21:43.417" v="21309" actId="20577"/>
          <ac:graphicFrameMkLst>
            <pc:docMk/>
            <pc:sldMk cId="2789405511" sldId="430"/>
            <ac:graphicFrameMk id="9" creationId="{7F5BF02F-77FD-43D9-94C6-C83B06FDC92B}"/>
          </ac:graphicFrameMkLst>
        </pc:graphicFrameChg>
      </pc:sldChg>
      <pc:sldChg chg="delSp modSp add mod ord modShow">
        <pc:chgData name="FABIO D'ANDREA" userId="3a7f0460-d6ea-4c7a-a2b3-309169477825" providerId="ADAL" clId="{041F581D-4E3B-4BD4-8ADF-7CDF015E3742}" dt="2021-06-18T07:09:27.203" v="21376" actId="729"/>
        <pc:sldMkLst>
          <pc:docMk/>
          <pc:sldMk cId="403659927" sldId="431"/>
        </pc:sldMkLst>
        <pc:spChg chg="mod">
          <ac:chgData name="FABIO D'ANDREA" userId="3a7f0460-d6ea-4c7a-a2b3-309169477825" providerId="ADAL" clId="{041F581D-4E3B-4BD4-8ADF-7CDF015E3742}" dt="2021-06-18T07:06:28.595" v="21346"/>
          <ac:spMkLst>
            <pc:docMk/>
            <pc:sldMk cId="403659927" sldId="431"/>
            <ac:spMk id="116" creationId="{00000000-0000-0000-0000-000000000000}"/>
          </ac:spMkLst>
        </pc:spChg>
        <pc:spChg chg="mod">
          <ac:chgData name="FABIO D'ANDREA" userId="3a7f0460-d6ea-4c7a-a2b3-309169477825" providerId="ADAL" clId="{041F581D-4E3B-4BD4-8ADF-7CDF015E3742}" dt="2021-06-18T07:06:22.897" v="21345"/>
          <ac:spMkLst>
            <pc:docMk/>
            <pc:sldMk cId="403659927" sldId="431"/>
            <ac:spMk id="117" creationId="{00000000-0000-0000-0000-000000000000}"/>
          </ac:spMkLst>
        </pc:spChg>
        <pc:picChg chg="del">
          <ac:chgData name="FABIO D'ANDREA" userId="3a7f0460-d6ea-4c7a-a2b3-309169477825" providerId="ADAL" clId="{041F581D-4E3B-4BD4-8ADF-7CDF015E3742}" dt="2021-06-18T07:06:16.374" v="21344" actId="478"/>
          <ac:picMkLst>
            <pc:docMk/>
            <pc:sldMk cId="403659927" sldId="431"/>
            <ac:picMk id="3" creationId="{1AD84435-4A67-49BD-AD91-3BA0F8522585}"/>
          </ac:picMkLst>
        </pc:picChg>
      </pc:sldChg>
      <pc:sldChg chg="modSp add del mod">
        <pc:chgData name="FABIO D'ANDREA" userId="3a7f0460-d6ea-4c7a-a2b3-309169477825" providerId="ADAL" clId="{041F581D-4E3B-4BD4-8ADF-7CDF015E3742}" dt="2021-06-17T10:47:41.086" v="21108" actId="47"/>
        <pc:sldMkLst>
          <pc:docMk/>
          <pc:sldMk cId="2636783665" sldId="431"/>
        </pc:sldMkLst>
        <pc:graphicFrameChg chg="mod modGraphic">
          <ac:chgData name="FABIO D'ANDREA" userId="3a7f0460-d6ea-4c7a-a2b3-309169477825" providerId="ADAL" clId="{041F581D-4E3B-4BD4-8ADF-7CDF015E3742}" dt="2021-06-17T10:47:28.300" v="21107"/>
          <ac:graphicFrameMkLst>
            <pc:docMk/>
            <pc:sldMk cId="2636783665" sldId="431"/>
            <ac:graphicFrameMk id="9" creationId="{7F5BF02F-77FD-43D9-94C6-C83B06FDC92B}"/>
          </ac:graphicFrameMkLst>
        </pc:graphicFrameChg>
      </pc:sldChg>
      <pc:sldChg chg="modSp add mod">
        <pc:chgData name="FABIO D'ANDREA" userId="3a7f0460-d6ea-4c7a-a2b3-309169477825" providerId="ADAL" clId="{041F581D-4E3B-4BD4-8ADF-7CDF015E3742}" dt="2021-06-18T07:42:00.865" v="21654" actId="20577"/>
        <pc:sldMkLst>
          <pc:docMk/>
          <pc:sldMk cId="2827475763" sldId="432"/>
        </pc:sldMkLst>
        <pc:spChg chg="mod">
          <ac:chgData name="FABIO D'ANDREA" userId="3a7f0460-d6ea-4c7a-a2b3-309169477825" providerId="ADAL" clId="{041F581D-4E3B-4BD4-8ADF-7CDF015E3742}" dt="2021-06-18T07:42:00.865" v="21654" actId="20577"/>
          <ac:spMkLst>
            <pc:docMk/>
            <pc:sldMk cId="2827475763" sldId="432"/>
            <ac:spMk id="2" creationId="{8756757D-3764-468F-8E36-581E8C992A00}"/>
          </ac:spMkLst>
        </pc:spChg>
      </pc:sldChg>
      <pc:sldChg chg="modSp add mod modNotesTx">
        <pc:chgData name="FABIO D'ANDREA" userId="3a7f0460-d6ea-4c7a-a2b3-309169477825" providerId="ADAL" clId="{041F581D-4E3B-4BD4-8ADF-7CDF015E3742}" dt="2021-06-18T10:53:39.964" v="24064" actId="20577"/>
        <pc:sldMkLst>
          <pc:docMk/>
          <pc:sldMk cId="503600743" sldId="433"/>
        </pc:sldMkLst>
        <pc:spChg chg="mod">
          <ac:chgData name="FABIO D'ANDREA" userId="3a7f0460-d6ea-4c7a-a2b3-309169477825" providerId="ADAL" clId="{041F581D-4E3B-4BD4-8ADF-7CDF015E3742}" dt="2021-06-18T07:44:45.495" v="21669" actId="20577"/>
          <ac:spMkLst>
            <pc:docMk/>
            <pc:sldMk cId="503600743" sldId="433"/>
            <ac:spMk id="2" creationId="{23DA9E69-961E-49C9-B873-B7FBFC704C7E}"/>
          </ac:spMkLst>
        </pc:spChg>
        <pc:spChg chg="mod">
          <ac:chgData name="FABIO D'ANDREA" userId="3a7f0460-d6ea-4c7a-a2b3-309169477825" providerId="ADAL" clId="{041F581D-4E3B-4BD4-8ADF-7CDF015E3742}" dt="2021-06-18T10:53:18.814" v="23996" actId="21"/>
          <ac:spMkLst>
            <pc:docMk/>
            <pc:sldMk cId="503600743" sldId="433"/>
            <ac:spMk id="3" creationId="{D0641BC3-1BFA-4D04-9E47-A5A9095CE8BF}"/>
          </ac:spMkLst>
        </pc:spChg>
      </pc:sldChg>
      <pc:sldChg chg="new del">
        <pc:chgData name="FABIO D'ANDREA" userId="3a7f0460-d6ea-4c7a-a2b3-309169477825" providerId="ADAL" clId="{041F581D-4E3B-4BD4-8ADF-7CDF015E3742}" dt="2021-06-18T08:12:53.484" v="21755" actId="47"/>
        <pc:sldMkLst>
          <pc:docMk/>
          <pc:sldMk cId="1262617643" sldId="434"/>
        </pc:sldMkLst>
      </pc:sldChg>
      <pc:sldChg chg="addSp delSp modSp add mod modNotesTx">
        <pc:chgData name="FABIO D'ANDREA" userId="3a7f0460-d6ea-4c7a-a2b3-309169477825" providerId="ADAL" clId="{041F581D-4E3B-4BD4-8ADF-7CDF015E3742}" dt="2021-06-18T10:02:33.611" v="23891" actId="1037"/>
        <pc:sldMkLst>
          <pc:docMk/>
          <pc:sldMk cId="2212168828" sldId="434"/>
        </pc:sldMkLst>
        <pc:spChg chg="mod">
          <ac:chgData name="FABIO D'ANDREA" userId="3a7f0460-d6ea-4c7a-a2b3-309169477825" providerId="ADAL" clId="{041F581D-4E3B-4BD4-8ADF-7CDF015E3742}" dt="2021-06-18T08:54:20.517" v="22742" actId="20577"/>
          <ac:spMkLst>
            <pc:docMk/>
            <pc:sldMk cId="2212168828" sldId="434"/>
            <ac:spMk id="2" creationId="{E8AE3633-032C-4126-84C6-0C964DCC9C42}"/>
          </ac:spMkLst>
        </pc:spChg>
        <pc:spChg chg="mod">
          <ac:chgData name="FABIO D'ANDREA" userId="3a7f0460-d6ea-4c7a-a2b3-309169477825" providerId="ADAL" clId="{041F581D-4E3B-4BD4-8ADF-7CDF015E3742}" dt="2021-06-18T08:42:47.042" v="22547" actId="207"/>
          <ac:spMkLst>
            <pc:docMk/>
            <pc:sldMk cId="2212168828" sldId="434"/>
            <ac:spMk id="3" creationId="{88DF2DBC-1F54-4E7D-9B10-127D46EE9C51}"/>
          </ac:spMkLst>
        </pc:spChg>
        <pc:spChg chg="add mod">
          <ac:chgData name="FABIO D'ANDREA" userId="3a7f0460-d6ea-4c7a-a2b3-309169477825" providerId="ADAL" clId="{041F581D-4E3B-4BD4-8ADF-7CDF015E3742}" dt="2021-06-18T10:02:14.162" v="23879" actId="14100"/>
          <ac:spMkLst>
            <pc:docMk/>
            <pc:sldMk cId="2212168828" sldId="434"/>
            <ac:spMk id="11" creationId="{A5D9ED10-CC64-49E5-B20A-49E96D2F1AA9}"/>
          </ac:spMkLst>
        </pc:spChg>
        <pc:spChg chg="add mod">
          <ac:chgData name="FABIO D'ANDREA" userId="3a7f0460-d6ea-4c7a-a2b3-309169477825" providerId="ADAL" clId="{041F581D-4E3B-4BD4-8ADF-7CDF015E3742}" dt="2021-06-18T10:02:33.611" v="23891" actId="1037"/>
          <ac:spMkLst>
            <pc:docMk/>
            <pc:sldMk cId="2212168828" sldId="434"/>
            <ac:spMk id="12" creationId="{45FC3AD6-FC63-48A8-9EEC-DD5D040B36D7}"/>
          </ac:spMkLst>
        </pc:spChg>
        <pc:graphicFrameChg chg="del mod">
          <ac:chgData name="FABIO D'ANDREA" userId="3a7f0460-d6ea-4c7a-a2b3-309169477825" providerId="ADAL" clId="{041F581D-4E3B-4BD4-8ADF-7CDF015E3742}" dt="2021-06-18T08:37:17.922" v="22324" actId="478"/>
          <ac:graphicFrameMkLst>
            <pc:docMk/>
            <pc:sldMk cId="2212168828" sldId="434"/>
            <ac:graphicFrameMk id="7" creationId="{11AFFDB4-3DDF-42C9-9CF7-FBD889FB74E0}"/>
          </ac:graphicFrameMkLst>
        </pc:graphicFrameChg>
        <pc:graphicFrameChg chg="add mod">
          <ac:chgData name="FABIO D'ANDREA" userId="3a7f0460-d6ea-4c7a-a2b3-309169477825" providerId="ADAL" clId="{041F581D-4E3B-4BD4-8ADF-7CDF015E3742}" dt="2021-06-18T08:37:16.256" v="22323"/>
          <ac:graphicFrameMkLst>
            <pc:docMk/>
            <pc:sldMk cId="2212168828" sldId="434"/>
            <ac:graphicFrameMk id="10" creationId="{B8EB6FA5-14DD-4BAA-818B-3E4210A88F39}"/>
          </ac:graphicFrameMkLst>
        </pc:graphicFrameChg>
        <pc:picChg chg="add del mod">
          <ac:chgData name="FABIO D'ANDREA" userId="3a7f0460-d6ea-4c7a-a2b3-309169477825" providerId="ADAL" clId="{041F581D-4E3B-4BD4-8ADF-7CDF015E3742}" dt="2021-06-18T08:14:11.111" v="21862" actId="21"/>
          <ac:picMkLst>
            <pc:docMk/>
            <pc:sldMk cId="2212168828" sldId="434"/>
            <ac:picMk id="6" creationId="{FF02164F-21BE-45E2-A887-70B989ABDD37}"/>
          </ac:picMkLst>
        </pc:picChg>
        <pc:picChg chg="add del mod">
          <ac:chgData name="FABIO D'ANDREA" userId="3a7f0460-d6ea-4c7a-a2b3-309169477825" providerId="ADAL" clId="{041F581D-4E3B-4BD4-8ADF-7CDF015E3742}" dt="2021-06-18T08:14:07.806" v="21860" actId="21"/>
          <ac:picMkLst>
            <pc:docMk/>
            <pc:sldMk cId="2212168828" sldId="434"/>
            <ac:picMk id="9" creationId="{69C85F27-B104-4CBC-A7E3-CAECF7323658}"/>
          </ac:picMkLst>
        </pc:picChg>
      </pc:sldChg>
      <pc:sldChg chg="addSp delSp modSp add mod ord">
        <pc:chgData name="FABIO D'ANDREA" userId="3a7f0460-d6ea-4c7a-a2b3-309169477825" providerId="ADAL" clId="{041F581D-4E3B-4BD4-8ADF-7CDF015E3742}" dt="2021-06-18T08:34:30.904" v="22013"/>
        <pc:sldMkLst>
          <pc:docMk/>
          <pc:sldMk cId="2777829426" sldId="435"/>
        </pc:sldMkLst>
        <pc:spChg chg="mod">
          <ac:chgData name="FABIO D'ANDREA" userId="3a7f0460-d6ea-4c7a-a2b3-309169477825" providerId="ADAL" clId="{041F581D-4E3B-4BD4-8ADF-7CDF015E3742}" dt="2021-06-18T08:30:06.001" v="21997" actId="20577"/>
          <ac:spMkLst>
            <pc:docMk/>
            <pc:sldMk cId="2777829426" sldId="435"/>
            <ac:spMk id="2" creationId="{E8AE3633-032C-4126-84C6-0C964DCC9C42}"/>
          </ac:spMkLst>
        </pc:spChg>
        <pc:graphicFrameChg chg="mod">
          <ac:chgData name="FABIO D'ANDREA" userId="3a7f0460-d6ea-4c7a-a2b3-309169477825" providerId="ADAL" clId="{041F581D-4E3B-4BD4-8ADF-7CDF015E3742}" dt="2021-06-18T08:34:30.904" v="22013"/>
          <ac:graphicFrameMkLst>
            <pc:docMk/>
            <pc:sldMk cId="2777829426" sldId="435"/>
            <ac:graphicFrameMk id="6" creationId="{589AA010-525D-4541-94C8-6126D78437FB}"/>
          </ac:graphicFrameMkLst>
        </pc:graphicFrameChg>
        <pc:picChg chg="add del mod">
          <ac:chgData name="FABIO D'ANDREA" userId="3a7f0460-d6ea-4c7a-a2b3-309169477825" providerId="ADAL" clId="{041F581D-4E3B-4BD4-8ADF-7CDF015E3742}" dt="2021-06-18T08:30:40.478" v="22003" actId="21"/>
          <ac:picMkLst>
            <pc:docMk/>
            <pc:sldMk cId="2777829426" sldId="435"/>
            <ac:picMk id="5" creationId="{902791B2-8A4F-411F-B8DA-8217C959A95B}"/>
          </ac:picMkLst>
        </pc:picChg>
        <pc:picChg chg="add del mod">
          <ac:chgData name="FABIO D'ANDREA" userId="3a7f0460-d6ea-4c7a-a2b3-309169477825" providerId="ADAL" clId="{041F581D-4E3B-4BD4-8ADF-7CDF015E3742}" dt="2021-06-18T08:31:25.977" v="22006" actId="21"/>
          <ac:picMkLst>
            <pc:docMk/>
            <pc:sldMk cId="2777829426" sldId="435"/>
            <ac:picMk id="8" creationId="{6253D06C-D569-4C82-A495-6D64704249DB}"/>
          </ac:picMkLst>
        </pc:picChg>
        <pc:picChg chg="add del mod">
          <ac:chgData name="FABIO D'ANDREA" userId="3a7f0460-d6ea-4c7a-a2b3-309169477825" providerId="ADAL" clId="{041F581D-4E3B-4BD4-8ADF-7CDF015E3742}" dt="2021-06-18T08:34:16.494" v="22009" actId="21"/>
          <ac:picMkLst>
            <pc:docMk/>
            <pc:sldMk cId="2777829426" sldId="435"/>
            <ac:picMk id="10" creationId="{2F23C902-3D55-4DE6-97B5-97C91B8B8FE6}"/>
          </ac:picMkLst>
        </pc:picChg>
        <pc:picChg chg="add del mod">
          <ac:chgData name="FABIO D'ANDREA" userId="3a7f0460-d6ea-4c7a-a2b3-309169477825" providerId="ADAL" clId="{041F581D-4E3B-4BD4-8ADF-7CDF015E3742}" dt="2021-06-18T08:34:29.624" v="22012" actId="21"/>
          <ac:picMkLst>
            <pc:docMk/>
            <pc:sldMk cId="2777829426" sldId="435"/>
            <ac:picMk id="12" creationId="{D2CF1754-A14C-4BE2-860E-A2F426431DCC}"/>
          </ac:picMkLst>
        </pc:picChg>
      </pc:sldChg>
      <pc:sldChg chg="addSp delSp modSp add mod">
        <pc:chgData name="FABIO D'ANDREA" userId="3a7f0460-d6ea-4c7a-a2b3-309169477825" providerId="ADAL" clId="{041F581D-4E3B-4BD4-8ADF-7CDF015E3742}" dt="2021-06-18T09:23:48.929" v="23441"/>
        <pc:sldMkLst>
          <pc:docMk/>
          <pc:sldMk cId="2287207620" sldId="436"/>
        </pc:sldMkLst>
        <pc:spChg chg="mod">
          <ac:chgData name="FABIO D'ANDREA" userId="3a7f0460-d6ea-4c7a-a2b3-309169477825" providerId="ADAL" clId="{041F581D-4E3B-4BD4-8ADF-7CDF015E3742}" dt="2021-06-18T09:23:48.929" v="23441"/>
          <ac:spMkLst>
            <pc:docMk/>
            <pc:sldMk cId="2287207620" sldId="436"/>
            <ac:spMk id="2" creationId="{E8AE3633-032C-4126-84C6-0C964DCC9C42}"/>
          </ac:spMkLst>
        </pc:spChg>
        <pc:spChg chg="mod">
          <ac:chgData name="FABIO D'ANDREA" userId="3a7f0460-d6ea-4c7a-a2b3-309169477825" providerId="ADAL" clId="{041F581D-4E3B-4BD4-8ADF-7CDF015E3742}" dt="2021-06-18T09:23:44.158" v="23440" actId="20577"/>
          <ac:spMkLst>
            <pc:docMk/>
            <pc:sldMk cId="2287207620" sldId="436"/>
            <ac:spMk id="3" creationId="{88DF2DBC-1F54-4E7D-9B10-127D46EE9C51}"/>
          </ac:spMkLst>
        </pc:spChg>
        <pc:spChg chg="add del mod">
          <ac:chgData name="FABIO D'ANDREA" userId="3a7f0460-d6ea-4c7a-a2b3-309169477825" providerId="ADAL" clId="{041F581D-4E3B-4BD4-8ADF-7CDF015E3742}" dt="2021-06-18T09:17:48.748" v="23299" actId="478"/>
          <ac:spMkLst>
            <pc:docMk/>
            <pc:sldMk cId="2287207620" sldId="436"/>
            <ac:spMk id="9" creationId="{B196FE79-197E-430D-A7A8-C4774BAE20A0}"/>
          </ac:spMkLst>
        </pc:spChg>
        <pc:spChg chg="add del mod">
          <ac:chgData name="FABIO D'ANDREA" userId="3a7f0460-d6ea-4c7a-a2b3-309169477825" providerId="ADAL" clId="{041F581D-4E3B-4BD4-8ADF-7CDF015E3742}" dt="2021-06-18T09:00:33.392" v="23091" actId="478"/>
          <ac:spMkLst>
            <pc:docMk/>
            <pc:sldMk cId="2287207620" sldId="436"/>
            <ac:spMk id="11" creationId="{78C3AB93-AE87-41BB-BC7F-676A8861407B}"/>
          </ac:spMkLst>
        </pc:spChg>
        <pc:spChg chg="add del mod">
          <ac:chgData name="FABIO D'ANDREA" userId="3a7f0460-d6ea-4c7a-a2b3-309169477825" providerId="ADAL" clId="{041F581D-4E3B-4BD4-8ADF-7CDF015E3742}" dt="2021-06-18T09:17:52.004" v="23300" actId="478"/>
          <ac:spMkLst>
            <pc:docMk/>
            <pc:sldMk cId="2287207620" sldId="436"/>
            <ac:spMk id="12" creationId="{AC671EFE-5DAB-4B35-86D6-0496472A22F5}"/>
          </ac:spMkLst>
        </pc:spChg>
        <pc:spChg chg="add mod">
          <ac:chgData name="FABIO D'ANDREA" userId="3a7f0460-d6ea-4c7a-a2b3-309169477825" providerId="ADAL" clId="{041F581D-4E3B-4BD4-8ADF-7CDF015E3742}" dt="2021-06-18T09:01:58.183" v="23110" actId="1582"/>
          <ac:spMkLst>
            <pc:docMk/>
            <pc:sldMk cId="2287207620" sldId="436"/>
            <ac:spMk id="13" creationId="{961916D5-28ED-445D-A05F-66DCB5B67994}"/>
          </ac:spMkLst>
        </pc:spChg>
        <pc:spChg chg="add del mod">
          <ac:chgData name="FABIO D'ANDREA" userId="3a7f0460-d6ea-4c7a-a2b3-309169477825" providerId="ADAL" clId="{041F581D-4E3B-4BD4-8ADF-7CDF015E3742}" dt="2021-06-18T09:00:53.181" v="23099" actId="478"/>
          <ac:spMkLst>
            <pc:docMk/>
            <pc:sldMk cId="2287207620" sldId="436"/>
            <ac:spMk id="14" creationId="{3AA77705-BD8B-4DCA-B37A-263CBB4C40F1}"/>
          </ac:spMkLst>
        </pc:spChg>
        <pc:spChg chg="add mod">
          <ac:chgData name="FABIO D'ANDREA" userId="3a7f0460-d6ea-4c7a-a2b3-309169477825" providerId="ADAL" clId="{041F581D-4E3B-4BD4-8ADF-7CDF015E3742}" dt="2021-06-18T09:01:58.183" v="23110" actId="1582"/>
          <ac:spMkLst>
            <pc:docMk/>
            <pc:sldMk cId="2287207620" sldId="436"/>
            <ac:spMk id="15" creationId="{ED31F8C8-E3D8-45F0-9129-EF0C4D9B4CA1}"/>
          </ac:spMkLst>
        </pc:spChg>
        <pc:graphicFrameChg chg="mod">
          <ac:chgData name="FABIO D'ANDREA" userId="3a7f0460-d6ea-4c7a-a2b3-309169477825" providerId="ADAL" clId="{041F581D-4E3B-4BD4-8ADF-7CDF015E3742}" dt="2021-06-18T08:57:19.858" v="22754" actId="18131"/>
          <ac:graphicFrameMkLst>
            <pc:docMk/>
            <pc:sldMk cId="2287207620" sldId="436"/>
            <ac:graphicFrameMk id="10" creationId="{B8EB6FA5-14DD-4BAA-818B-3E4210A88F39}"/>
          </ac:graphicFrameMkLst>
        </pc:graphicFrameChg>
        <pc:picChg chg="add del mod">
          <ac:chgData name="FABIO D'ANDREA" userId="3a7f0460-d6ea-4c7a-a2b3-309169477825" providerId="ADAL" clId="{041F581D-4E3B-4BD4-8ADF-7CDF015E3742}" dt="2021-06-18T08:56:07.861" v="22747" actId="21"/>
          <ac:picMkLst>
            <pc:docMk/>
            <pc:sldMk cId="2287207620" sldId="436"/>
            <ac:picMk id="6" creationId="{7A3EACD2-67B2-4D06-A15E-6DF5D6B94C7E}"/>
          </ac:picMkLst>
        </pc:picChg>
        <pc:picChg chg="add del mod">
          <ac:chgData name="FABIO D'ANDREA" userId="3a7f0460-d6ea-4c7a-a2b3-309169477825" providerId="ADAL" clId="{041F581D-4E3B-4BD4-8ADF-7CDF015E3742}" dt="2021-06-18T08:56:16.045" v="22750" actId="21"/>
          <ac:picMkLst>
            <pc:docMk/>
            <pc:sldMk cId="2287207620" sldId="436"/>
            <ac:picMk id="8" creationId="{0DFFF1C2-41EB-433E-BD62-7BE52CE4904E}"/>
          </ac:picMkLst>
        </pc:picChg>
      </pc:sldChg>
      <pc:sldChg chg="new del">
        <pc:chgData name="FABIO D'ANDREA" userId="3a7f0460-d6ea-4c7a-a2b3-309169477825" providerId="ADAL" clId="{041F581D-4E3B-4BD4-8ADF-7CDF015E3742}" dt="2021-06-18T09:14:07.629" v="23125" actId="47"/>
        <pc:sldMkLst>
          <pc:docMk/>
          <pc:sldMk cId="2839135615" sldId="437"/>
        </pc:sldMkLst>
      </pc:sldChg>
      <pc:sldChg chg="delSp modSp add del mod modNotesTx">
        <pc:chgData name="FABIO D'ANDREA" userId="3a7f0460-d6ea-4c7a-a2b3-309169477825" providerId="ADAL" clId="{041F581D-4E3B-4BD4-8ADF-7CDF015E3742}" dt="2021-06-18T09:21:49.457" v="23371" actId="47"/>
        <pc:sldMkLst>
          <pc:docMk/>
          <pc:sldMk cId="3730030047" sldId="437"/>
        </pc:sldMkLst>
        <pc:spChg chg="mod">
          <ac:chgData name="FABIO D'ANDREA" userId="3a7f0460-d6ea-4c7a-a2b3-309169477825" providerId="ADAL" clId="{041F581D-4E3B-4BD4-8ADF-7CDF015E3742}" dt="2021-06-18T09:14:19.373" v="23147" actId="20577"/>
          <ac:spMkLst>
            <pc:docMk/>
            <pc:sldMk cId="3730030047" sldId="437"/>
            <ac:spMk id="2" creationId="{E8AE3633-032C-4126-84C6-0C964DCC9C42}"/>
          </ac:spMkLst>
        </pc:spChg>
        <pc:spChg chg="del mod">
          <ac:chgData name="FABIO D'ANDREA" userId="3a7f0460-d6ea-4c7a-a2b3-309169477825" providerId="ADAL" clId="{041F581D-4E3B-4BD4-8ADF-7CDF015E3742}" dt="2021-06-18T09:17:10.321" v="23297" actId="478"/>
          <ac:spMkLst>
            <pc:docMk/>
            <pc:sldMk cId="3730030047" sldId="437"/>
            <ac:spMk id="3" creationId="{88DF2DBC-1F54-4E7D-9B10-127D46EE9C51}"/>
          </ac:spMkLst>
        </pc:spChg>
        <pc:spChg chg="del">
          <ac:chgData name="FABIO D'ANDREA" userId="3a7f0460-d6ea-4c7a-a2b3-309169477825" providerId="ADAL" clId="{041F581D-4E3B-4BD4-8ADF-7CDF015E3742}" dt="2021-06-18T09:17:11.729" v="23298" actId="478"/>
          <ac:spMkLst>
            <pc:docMk/>
            <pc:sldMk cId="3730030047" sldId="437"/>
            <ac:spMk id="9" creationId="{B196FE79-197E-430D-A7A8-C4774BAE20A0}"/>
          </ac:spMkLst>
        </pc:spChg>
        <pc:spChg chg="del">
          <ac:chgData name="FABIO D'ANDREA" userId="3a7f0460-d6ea-4c7a-a2b3-309169477825" providerId="ADAL" clId="{041F581D-4E3B-4BD4-8ADF-7CDF015E3742}" dt="2021-06-18T09:17:11.729" v="23298" actId="478"/>
          <ac:spMkLst>
            <pc:docMk/>
            <pc:sldMk cId="3730030047" sldId="437"/>
            <ac:spMk id="12" creationId="{AC671EFE-5DAB-4B35-86D6-0496472A22F5}"/>
          </ac:spMkLst>
        </pc:spChg>
        <pc:spChg chg="del">
          <ac:chgData name="FABIO D'ANDREA" userId="3a7f0460-d6ea-4c7a-a2b3-309169477825" providerId="ADAL" clId="{041F581D-4E3B-4BD4-8ADF-7CDF015E3742}" dt="2021-06-18T09:17:11.729" v="23298" actId="478"/>
          <ac:spMkLst>
            <pc:docMk/>
            <pc:sldMk cId="3730030047" sldId="437"/>
            <ac:spMk id="13" creationId="{961916D5-28ED-445D-A05F-66DCB5B67994}"/>
          </ac:spMkLst>
        </pc:spChg>
        <pc:spChg chg="del">
          <ac:chgData name="FABIO D'ANDREA" userId="3a7f0460-d6ea-4c7a-a2b3-309169477825" providerId="ADAL" clId="{041F581D-4E3B-4BD4-8ADF-7CDF015E3742}" dt="2021-06-18T09:17:11.729" v="23298" actId="478"/>
          <ac:spMkLst>
            <pc:docMk/>
            <pc:sldMk cId="3730030047" sldId="437"/>
            <ac:spMk id="15" creationId="{ED31F8C8-E3D8-45F0-9129-EF0C4D9B4CA1}"/>
          </ac:spMkLst>
        </pc:spChg>
        <pc:graphicFrameChg chg="del mod">
          <ac:chgData name="FABIO D'ANDREA" userId="3a7f0460-d6ea-4c7a-a2b3-309169477825" providerId="ADAL" clId="{041F581D-4E3B-4BD4-8ADF-7CDF015E3742}" dt="2021-06-18T09:17:09" v="23296" actId="478"/>
          <ac:graphicFrameMkLst>
            <pc:docMk/>
            <pc:sldMk cId="3730030047" sldId="437"/>
            <ac:graphicFrameMk id="10" creationId="{B8EB6FA5-14DD-4BAA-818B-3E4210A88F39}"/>
          </ac:graphicFrameMkLst>
        </pc:graphicFrameChg>
      </pc:sldChg>
      <pc:sldChg chg="addSp delSp modSp add mod">
        <pc:chgData name="FABIO D'ANDREA" userId="3a7f0460-d6ea-4c7a-a2b3-309169477825" providerId="ADAL" clId="{041F581D-4E3B-4BD4-8ADF-7CDF015E3742}" dt="2021-06-18T09:27:14.407" v="23608" actId="14100"/>
        <pc:sldMkLst>
          <pc:docMk/>
          <pc:sldMk cId="3714318163" sldId="438"/>
        </pc:sldMkLst>
        <pc:spChg chg="mod">
          <ac:chgData name="FABIO D'ANDREA" userId="3a7f0460-d6ea-4c7a-a2b3-309169477825" providerId="ADAL" clId="{041F581D-4E3B-4BD4-8ADF-7CDF015E3742}" dt="2021-06-18T09:23:59.765" v="23455" actId="20577"/>
          <ac:spMkLst>
            <pc:docMk/>
            <pc:sldMk cId="3714318163" sldId="438"/>
            <ac:spMk id="2" creationId="{E8AE3633-032C-4126-84C6-0C964DCC9C42}"/>
          </ac:spMkLst>
        </pc:spChg>
        <pc:spChg chg="mod">
          <ac:chgData name="FABIO D'ANDREA" userId="3a7f0460-d6ea-4c7a-a2b3-309169477825" providerId="ADAL" clId="{041F581D-4E3B-4BD4-8ADF-7CDF015E3742}" dt="2021-06-18T09:27:14.407" v="23608" actId="14100"/>
          <ac:spMkLst>
            <pc:docMk/>
            <pc:sldMk cId="3714318163" sldId="438"/>
            <ac:spMk id="3" creationId="{88DF2DBC-1F54-4E7D-9B10-127D46EE9C51}"/>
          </ac:spMkLst>
        </pc:spChg>
        <pc:spChg chg="add mod">
          <ac:chgData name="FABIO D'ANDREA" userId="3a7f0460-d6ea-4c7a-a2b3-309169477825" providerId="ADAL" clId="{041F581D-4E3B-4BD4-8ADF-7CDF015E3742}" dt="2021-06-18T09:25:40.379" v="23588" actId="1076"/>
          <ac:spMkLst>
            <pc:docMk/>
            <pc:sldMk cId="3714318163" sldId="438"/>
            <ac:spMk id="8" creationId="{07885669-32ED-44FC-A098-44302E06125F}"/>
          </ac:spMkLst>
        </pc:spChg>
        <pc:spChg chg="add mod">
          <ac:chgData name="FABIO D'ANDREA" userId="3a7f0460-d6ea-4c7a-a2b3-309169477825" providerId="ADAL" clId="{041F581D-4E3B-4BD4-8ADF-7CDF015E3742}" dt="2021-06-18T09:26:37.125" v="23599" actId="17032"/>
          <ac:spMkLst>
            <pc:docMk/>
            <pc:sldMk cId="3714318163" sldId="438"/>
            <ac:spMk id="9" creationId="{F81BA4CE-BB8C-4F57-9749-0E711BD919A5}"/>
          </ac:spMkLst>
        </pc:spChg>
        <pc:spChg chg="add mod">
          <ac:chgData name="FABIO D'ANDREA" userId="3a7f0460-d6ea-4c7a-a2b3-309169477825" providerId="ADAL" clId="{041F581D-4E3B-4BD4-8ADF-7CDF015E3742}" dt="2021-06-18T09:26:37.125" v="23599" actId="17032"/>
          <ac:spMkLst>
            <pc:docMk/>
            <pc:sldMk cId="3714318163" sldId="438"/>
            <ac:spMk id="11" creationId="{79612554-5AD9-4A3C-9F0C-F082FFE958EC}"/>
          </ac:spMkLst>
        </pc:spChg>
        <pc:spChg chg="mod">
          <ac:chgData name="FABIO D'ANDREA" userId="3a7f0460-d6ea-4c7a-a2b3-309169477825" providerId="ADAL" clId="{041F581D-4E3B-4BD4-8ADF-7CDF015E3742}" dt="2021-06-18T09:25:44.130" v="23589" actId="1076"/>
          <ac:spMkLst>
            <pc:docMk/>
            <pc:sldMk cId="3714318163" sldId="438"/>
            <ac:spMk id="13" creationId="{961916D5-28ED-445D-A05F-66DCB5B67994}"/>
          </ac:spMkLst>
        </pc:spChg>
        <pc:spChg chg="del">
          <ac:chgData name="FABIO D'ANDREA" userId="3a7f0460-d6ea-4c7a-a2b3-309169477825" providerId="ADAL" clId="{041F581D-4E3B-4BD4-8ADF-7CDF015E3742}" dt="2021-06-18T09:25:31.157" v="23586" actId="478"/>
          <ac:spMkLst>
            <pc:docMk/>
            <pc:sldMk cId="3714318163" sldId="438"/>
            <ac:spMk id="15" creationId="{ED31F8C8-E3D8-45F0-9129-EF0C4D9B4CA1}"/>
          </ac:spMkLst>
        </pc:spChg>
      </pc:sldChg>
      <pc:sldChg chg="addSp delSp modSp new mod modClrScheme chgLayout">
        <pc:chgData name="FABIO D'ANDREA" userId="3a7f0460-d6ea-4c7a-a2b3-309169477825" providerId="ADAL" clId="{041F581D-4E3B-4BD4-8ADF-7CDF015E3742}" dt="2021-06-18T11:07:40.598" v="24135" actId="113"/>
        <pc:sldMkLst>
          <pc:docMk/>
          <pc:sldMk cId="3642651400" sldId="439"/>
        </pc:sldMkLst>
        <pc:spChg chg="mod ord">
          <ac:chgData name="FABIO D'ANDREA" userId="3a7f0460-d6ea-4c7a-a2b3-309169477825" providerId="ADAL" clId="{041F581D-4E3B-4BD4-8ADF-7CDF015E3742}" dt="2021-06-18T10:57:52.422" v="24092" actId="700"/>
          <ac:spMkLst>
            <pc:docMk/>
            <pc:sldMk cId="3642651400" sldId="439"/>
            <ac:spMk id="2" creationId="{B0211636-8C0C-4395-953D-1D228A7F43B8}"/>
          </ac:spMkLst>
        </pc:spChg>
        <pc:spChg chg="del mod ord">
          <ac:chgData name="FABIO D'ANDREA" userId="3a7f0460-d6ea-4c7a-a2b3-309169477825" providerId="ADAL" clId="{041F581D-4E3B-4BD4-8ADF-7CDF015E3742}" dt="2021-06-18T10:58:25.839" v="24094" actId="478"/>
          <ac:spMkLst>
            <pc:docMk/>
            <pc:sldMk cId="3642651400" sldId="439"/>
            <ac:spMk id="3" creationId="{B221F83C-18F5-41FC-B711-7172A06C9A24}"/>
          </ac:spMkLst>
        </pc:spChg>
        <pc:spChg chg="del mod ord">
          <ac:chgData name="FABIO D'ANDREA" userId="3a7f0460-d6ea-4c7a-a2b3-309169477825" providerId="ADAL" clId="{041F581D-4E3B-4BD4-8ADF-7CDF015E3742}" dt="2021-06-18T10:57:56.079" v="24093" actId="478"/>
          <ac:spMkLst>
            <pc:docMk/>
            <pc:sldMk cId="3642651400" sldId="439"/>
            <ac:spMk id="4" creationId="{42246A91-84CD-405D-8F7F-4DDA839DF759}"/>
          </ac:spMkLst>
        </pc:spChg>
        <pc:spChg chg="mod ord">
          <ac:chgData name="FABIO D'ANDREA" userId="3a7f0460-d6ea-4c7a-a2b3-309169477825" providerId="ADAL" clId="{041F581D-4E3B-4BD4-8ADF-7CDF015E3742}" dt="2021-06-18T10:57:52.422" v="24092" actId="700"/>
          <ac:spMkLst>
            <pc:docMk/>
            <pc:sldMk cId="3642651400" sldId="439"/>
            <ac:spMk id="5" creationId="{A66F82D7-7FD1-4906-A167-0F28C899FE17}"/>
          </ac:spMkLst>
        </pc:spChg>
        <pc:spChg chg="add del mod">
          <ac:chgData name="FABIO D'ANDREA" userId="3a7f0460-d6ea-4c7a-a2b3-309169477825" providerId="ADAL" clId="{041F581D-4E3B-4BD4-8ADF-7CDF015E3742}" dt="2021-06-18T10:58:28.004" v="24095" actId="478"/>
          <ac:spMkLst>
            <pc:docMk/>
            <pc:sldMk cId="3642651400" sldId="439"/>
            <ac:spMk id="8" creationId="{CC3CC014-1EC8-413A-B8B3-99655EEF0154}"/>
          </ac:spMkLst>
        </pc:spChg>
        <pc:graphicFrameChg chg="add mod modGraphic">
          <ac:chgData name="FABIO D'ANDREA" userId="3a7f0460-d6ea-4c7a-a2b3-309169477825" providerId="ADAL" clId="{041F581D-4E3B-4BD4-8ADF-7CDF015E3742}" dt="2021-06-18T11:07:40.598" v="24135" actId="113"/>
          <ac:graphicFrameMkLst>
            <pc:docMk/>
            <pc:sldMk cId="3642651400" sldId="439"/>
            <ac:graphicFrameMk id="6" creationId="{23011980-A181-4847-B916-FD49E4C05642}"/>
          </ac:graphicFrameMkLst>
        </pc:graphicFrameChg>
      </pc:sldChg>
      <pc:sldChg chg="new del">
        <pc:chgData name="FABIO D'ANDREA" userId="3a7f0460-d6ea-4c7a-a2b3-309169477825" providerId="ADAL" clId="{041F581D-4E3B-4BD4-8ADF-7CDF015E3742}" dt="2021-06-18T09:59:09.256" v="23747" actId="47"/>
        <pc:sldMkLst>
          <pc:docMk/>
          <pc:sldMk cId="1564183864" sldId="440"/>
        </pc:sldMkLst>
      </pc:sldChg>
      <pc:sldChg chg="addSp delSp modSp add mod ord modNotesTx">
        <pc:chgData name="FABIO D'ANDREA" userId="3a7f0460-d6ea-4c7a-a2b3-309169477825" providerId="ADAL" clId="{041F581D-4E3B-4BD4-8ADF-7CDF015E3742}" dt="2021-06-18T10:03:24.545" v="23907" actId="1076"/>
        <pc:sldMkLst>
          <pc:docMk/>
          <pc:sldMk cId="3831845258" sldId="441"/>
        </pc:sldMkLst>
        <pc:spChg chg="mod">
          <ac:chgData name="FABIO D'ANDREA" userId="3a7f0460-d6ea-4c7a-a2b3-309169477825" providerId="ADAL" clId="{041F581D-4E3B-4BD4-8ADF-7CDF015E3742}" dt="2021-06-18T09:59:46.655" v="23849" actId="20577"/>
          <ac:spMkLst>
            <pc:docMk/>
            <pc:sldMk cId="3831845258" sldId="441"/>
            <ac:spMk id="3" creationId="{88DF2DBC-1F54-4E7D-9B10-127D46EE9C51}"/>
          </ac:spMkLst>
        </pc:spChg>
        <pc:spChg chg="add del mod">
          <ac:chgData name="FABIO D'ANDREA" userId="3a7f0460-d6ea-4c7a-a2b3-309169477825" providerId="ADAL" clId="{041F581D-4E3B-4BD4-8ADF-7CDF015E3742}" dt="2021-06-18T10:03:01.435" v="23900"/>
          <ac:spMkLst>
            <pc:docMk/>
            <pc:sldMk cId="3831845258" sldId="441"/>
            <ac:spMk id="11" creationId="{4031C453-2826-4F32-AF50-9F15B9314909}"/>
          </ac:spMkLst>
        </pc:spChg>
        <pc:spChg chg="add mod">
          <ac:chgData name="FABIO D'ANDREA" userId="3a7f0460-d6ea-4c7a-a2b3-309169477825" providerId="ADAL" clId="{041F581D-4E3B-4BD4-8ADF-7CDF015E3742}" dt="2021-06-18T10:03:15.981" v="23905" actId="1076"/>
          <ac:spMkLst>
            <pc:docMk/>
            <pc:sldMk cId="3831845258" sldId="441"/>
            <ac:spMk id="12" creationId="{5287C991-8265-4D46-9C31-5D566F353629}"/>
          </ac:spMkLst>
        </pc:spChg>
        <pc:spChg chg="add mod">
          <ac:chgData name="FABIO D'ANDREA" userId="3a7f0460-d6ea-4c7a-a2b3-309169477825" providerId="ADAL" clId="{041F581D-4E3B-4BD4-8ADF-7CDF015E3742}" dt="2021-06-18T10:03:24.545" v="23907" actId="1076"/>
          <ac:spMkLst>
            <pc:docMk/>
            <pc:sldMk cId="3831845258" sldId="441"/>
            <ac:spMk id="13" creationId="{0215DF61-8A17-48DB-9DA4-5A4A755BB22A}"/>
          </ac:spMkLst>
        </pc:spChg>
        <pc:graphicFrameChg chg="mod">
          <ac:chgData name="FABIO D'ANDREA" userId="3a7f0460-d6ea-4c7a-a2b3-309169477825" providerId="ADAL" clId="{041F581D-4E3B-4BD4-8ADF-7CDF015E3742}" dt="2021-06-18T10:03:04.441" v="23902"/>
          <ac:graphicFrameMkLst>
            <pc:docMk/>
            <pc:sldMk cId="3831845258" sldId="441"/>
            <ac:graphicFrameMk id="10" creationId="{B8EB6FA5-14DD-4BAA-818B-3E4210A88F39}"/>
          </ac:graphicFrameMkLst>
        </pc:graphicFrameChg>
        <pc:picChg chg="add del mod">
          <ac:chgData name="FABIO D'ANDREA" userId="3a7f0460-d6ea-4c7a-a2b3-309169477825" providerId="ADAL" clId="{041F581D-4E3B-4BD4-8ADF-7CDF015E3742}" dt="2021-06-18T10:01:03.062" v="23853" actId="21"/>
          <ac:picMkLst>
            <pc:docMk/>
            <pc:sldMk cId="3831845258" sldId="441"/>
            <ac:picMk id="6" creationId="{3B7336C0-D466-4A91-999C-DCD3D2D89807}"/>
          </ac:picMkLst>
        </pc:picChg>
        <pc:picChg chg="add del mod">
          <ac:chgData name="FABIO D'ANDREA" userId="3a7f0460-d6ea-4c7a-a2b3-309169477825" providerId="ADAL" clId="{041F581D-4E3B-4BD4-8ADF-7CDF015E3742}" dt="2021-06-18T10:01:35.472" v="23873" actId="21"/>
          <ac:picMkLst>
            <pc:docMk/>
            <pc:sldMk cId="3831845258" sldId="441"/>
            <ac:picMk id="8" creationId="{FE6C1A6E-261C-4958-9A28-6116D9C5903A}"/>
          </ac:picMkLst>
        </pc:picChg>
      </pc:sldChg>
      <pc:sldChg chg="modSp add mod">
        <pc:chgData name="FABIO D'ANDREA" userId="3a7f0460-d6ea-4c7a-a2b3-309169477825" providerId="ADAL" clId="{041F581D-4E3B-4BD4-8ADF-7CDF015E3742}" dt="2021-06-21T10:50:55.728" v="24448" actId="1076"/>
        <pc:sldMkLst>
          <pc:docMk/>
          <pc:sldMk cId="3762909345" sldId="442"/>
        </pc:sldMkLst>
        <pc:graphicFrameChg chg="mod modGraphic">
          <ac:chgData name="FABIO D'ANDREA" userId="3a7f0460-d6ea-4c7a-a2b3-309169477825" providerId="ADAL" clId="{041F581D-4E3B-4BD4-8ADF-7CDF015E3742}" dt="2021-06-21T10:50:55.728" v="24448" actId="1076"/>
          <ac:graphicFrameMkLst>
            <pc:docMk/>
            <pc:sldMk cId="3762909345" sldId="442"/>
            <ac:graphicFrameMk id="7" creationId="{C1CA9051-72BA-4A34-BA9B-18C78CA2D0CE}"/>
          </ac:graphicFrameMkLst>
        </pc:graphicFrameChg>
      </pc:sldChg>
      <pc:sldChg chg="modSp add mod">
        <pc:chgData name="FABIO D'ANDREA" userId="3a7f0460-d6ea-4c7a-a2b3-309169477825" providerId="ADAL" clId="{041F581D-4E3B-4BD4-8ADF-7CDF015E3742}" dt="2021-06-21T10:07:03.994" v="24376" actId="20577"/>
        <pc:sldMkLst>
          <pc:docMk/>
          <pc:sldMk cId="2693619437" sldId="443"/>
        </pc:sldMkLst>
        <pc:graphicFrameChg chg="mod modGraphic">
          <ac:chgData name="FABIO D'ANDREA" userId="3a7f0460-d6ea-4c7a-a2b3-309169477825" providerId="ADAL" clId="{041F581D-4E3B-4BD4-8ADF-7CDF015E3742}" dt="2021-06-21T10:07:03.994" v="24376" actId="20577"/>
          <ac:graphicFrameMkLst>
            <pc:docMk/>
            <pc:sldMk cId="2693619437" sldId="443"/>
            <ac:graphicFrameMk id="7" creationId="{D11055CB-CF2F-4F51-8A9B-701FE30ACCBE}"/>
          </ac:graphicFrameMkLst>
        </pc:graphicFrameChg>
      </pc:sldChg>
      <pc:sldChg chg="modSp add mod">
        <pc:chgData name="FABIO D'ANDREA" userId="3a7f0460-d6ea-4c7a-a2b3-309169477825" providerId="ADAL" clId="{041F581D-4E3B-4BD4-8ADF-7CDF015E3742}" dt="2021-06-21T10:12:18.579" v="24446" actId="1076"/>
        <pc:sldMkLst>
          <pc:docMk/>
          <pc:sldMk cId="4044677589" sldId="444"/>
        </pc:sldMkLst>
        <pc:graphicFrameChg chg="mod modGraphic">
          <ac:chgData name="FABIO D'ANDREA" userId="3a7f0460-d6ea-4c7a-a2b3-309169477825" providerId="ADAL" clId="{041F581D-4E3B-4BD4-8ADF-7CDF015E3742}" dt="2021-06-21T10:12:18.579" v="24446" actId="1076"/>
          <ac:graphicFrameMkLst>
            <pc:docMk/>
            <pc:sldMk cId="4044677589" sldId="444"/>
            <ac:graphicFrameMk id="9" creationId="{7F5BF02F-77FD-43D9-94C6-C83B06FDC92B}"/>
          </ac:graphicFrameMkLst>
        </pc:graphicFrameChg>
      </pc:sldChg>
    </pc:docChg>
  </pc:docChgLst>
  <pc:docChgLst>
    <pc:chgData name="MARIO PACE" userId="3f5f1ca5-6339-4d0e-b081-92ca48294be0" providerId="ADAL" clId="{BDC72954-6ADB-47BA-83D7-324EC3E0E643}"/>
    <pc:docChg chg="modSld sldOrd">
      <pc:chgData name="MARIO PACE" userId="3f5f1ca5-6339-4d0e-b081-92ca48294be0" providerId="ADAL" clId="{BDC72954-6ADB-47BA-83D7-324EC3E0E643}" dt="2021-06-20T10:44:47.272" v="195" actId="20577"/>
      <pc:docMkLst>
        <pc:docMk/>
      </pc:docMkLst>
      <pc:sldChg chg="modNotesTx">
        <pc:chgData name="MARIO PACE" userId="3f5f1ca5-6339-4d0e-b081-92ca48294be0" providerId="ADAL" clId="{BDC72954-6ADB-47BA-83D7-324EC3E0E643}" dt="2021-06-19T10:34:51.819" v="97" actId="20577"/>
        <pc:sldMkLst>
          <pc:docMk/>
          <pc:sldMk cId="667770629" sldId="341"/>
        </pc:sldMkLst>
      </pc:sldChg>
      <pc:sldChg chg="ord">
        <pc:chgData name="MARIO PACE" userId="3f5f1ca5-6339-4d0e-b081-92ca48294be0" providerId="ADAL" clId="{BDC72954-6ADB-47BA-83D7-324EC3E0E643}" dt="2021-06-19T10:33:11.537" v="18"/>
        <pc:sldMkLst>
          <pc:docMk/>
          <pc:sldMk cId="126272727" sldId="350"/>
        </pc:sldMkLst>
      </pc:sldChg>
      <pc:sldChg chg="modSp">
        <pc:chgData name="MARIO PACE" userId="3f5f1ca5-6339-4d0e-b081-92ca48294be0" providerId="ADAL" clId="{BDC72954-6ADB-47BA-83D7-324EC3E0E643}" dt="2021-06-19T10:32:23.184" v="12" actId="20577"/>
        <pc:sldMkLst>
          <pc:docMk/>
          <pc:sldMk cId="3005116217" sldId="358"/>
        </pc:sldMkLst>
        <pc:spChg chg="mod">
          <ac:chgData name="MARIO PACE" userId="3f5f1ca5-6339-4d0e-b081-92ca48294be0" providerId="ADAL" clId="{BDC72954-6ADB-47BA-83D7-324EC3E0E643}" dt="2021-06-19T10:32:23.184" v="12" actId="20577"/>
          <ac:spMkLst>
            <pc:docMk/>
            <pc:sldMk cId="3005116217" sldId="358"/>
            <ac:spMk id="3" creationId="{7EFCD918-AA58-4314-BC8E-4899F74DF90E}"/>
          </ac:spMkLst>
        </pc:spChg>
      </pc:sldChg>
      <pc:sldChg chg="modSp mod">
        <pc:chgData name="MARIO PACE" userId="3f5f1ca5-6339-4d0e-b081-92ca48294be0" providerId="ADAL" clId="{BDC72954-6ADB-47BA-83D7-324EC3E0E643}" dt="2021-06-20T10:44:47.272" v="195" actId="20577"/>
        <pc:sldMkLst>
          <pc:docMk/>
          <pc:sldMk cId="503600743" sldId="433"/>
        </pc:sldMkLst>
        <pc:spChg chg="mod">
          <ac:chgData name="MARIO PACE" userId="3f5f1ca5-6339-4d0e-b081-92ca48294be0" providerId="ADAL" clId="{BDC72954-6ADB-47BA-83D7-324EC3E0E643}" dt="2021-06-20T10:44:47.272" v="195" actId="20577"/>
          <ac:spMkLst>
            <pc:docMk/>
            <pc:sldMk cId="503600743" sldId="433"/>
            <ac:spMk id="3" creationId="{D0641BC3-1BFA-4D04-9E47-A5A9095CE8BF}"/>
          </ac:spMkLst>
        </pc:spChg>
      </pc:sldChg>
    </pc:docChg>
  </pc:docChgLst>
  <pc:docChgLst>
    <pc:chgData name="MARIO PACE" userId="S::mario.pace@studenti.unina.it::3f5f1ca5-6339-4d0e-b081-92ca48294be0" providerId="AD" clId="Web-{67269F3C-5C04-4D35-A568-0AB41B96CECB}"/>
    <pc:docChg chg="modSld">
      <pc:chgData name="MARIO PACE" userId="S::mario.pace@studenti.unina.it::3f5f1ca5-6339-4d0e-b081-92ca48294be0" providerId="AD" clId="Web-{67269F3C-5C04-4D35-A568-0AB41B96CECB}" dt="2021-06-09T11:01:07.524" v="40" actId="1076"/>
      <pc:docMkLst>
        <pc:docMk/>
      </pc:docMkLst>
      <pc:sldChg chg="modSp">
        <pc:chgData name="MARIO PACE" userId="S::mario.pace@studenti.unina.it::3f5f1ca5-6339-4d0e-b081-92ca48294be0" providerId="AD" clId="Web-{67269F3C-5C04-4D35-A568-0AB41B96CECB}" dt="2021-06-09T10:41:41.371" v="38" actId="20577"/>
        <pc:sldMkLst>
          <pc:docMk/>
          <pc:sldMk cId="0" sldId="258"/>
        </pc:sldMkLst>
        <pc:spChg chg="mod">
          <ac:chgData name="MARIO PACE" userId="S::mario.pace@studenti.unina.it::3f5f1ca5-6339-4d0e-b081-92ca48294be0" providerId="AD" clId="Web-{67269F3C-5C04-4D35-A568-0AB41B96CECB}" dt="2021-06-09T10:41:28.636" v="24" actId="1076"/>
          <ac:spMkLst>
            <pc:docMk/>
            <pc:sldMk cId="0" sldId="258"/>
            <ac:spMk id="86" creationId="{00000000-0000-0000-0000-000000000000}"/>
          </ac:spMkLst>
        </pc:spChg>
        <pc:spChg chg="mod">
          <ac:chgData name="MARIO PACE" userId="S::mario.pace@studenti.unina.it::3f5f1ca5-6339-4d0e-b081-92ca48294be0" providerId="AD" clId="Web-{67269F3C-5C04-4D35-A568-0AB41B96CECB}" dt="2021-06-09T10:41:41.371" v="38" actId="20577"/>
          <ac:spMkLst>
            <pc:docMk/>
            <pc:sldMk cId="0" sldId="258"/>
            <ac:spMk id="87" creationId="{00000000-0000-0000-0000-000000000000}"/>
          </ac:spMkLst>
        </pc:spChg>
      </pc:sldChg>
      <pc:sldChg chg="modSp">
        <pc:chgData name="MARIO PACE" userId="S::mario.pace@studenti.unina.it::3f5f1ca5-6339-4d0e-b081-92ca48294be0" providerId="AD" clId="Web-{67269F3C-5C04-4D35-A568-0AB41B96CECB}" dt="2021-06-09T10:16:12.165" v="8" actId="20577"/>
        <pc:sldMkLst>
          <pc:docMk/>
          <pc:sldMk cId="2111927046" sldId="295"/>
        </pc:sldMkLst>
        <pc:spChg chg="mod">
          <ac:chgData name="MARIO PACE" userId="S::mario.pace@studenti.unina.it::3f5f1ca5-6339-4d0e-b081-92ca48294be0" providerId="AD" clId="Web-{67269F3C-5C04-4D35-A568-0AB41B96CECB}" dt="2021-06-09T10:16:12.165" v="8" actId="20577"/>
          <ac:spMkLst>
            <pc:docMk/>
            <pc:sldMk cId="2111927046" sldId="295"/>
            <ac:spMk id="4" creationId="{740E2F68-C5AF-4815-8ECE-BAA2EA932C92}"/>
          </ac:spMkLst>
        </pc:spChg>
      </pc:sldChg>
      <pc:sldChg chg="modSp">
        <pc:chgData name="MARIO PACE" userId="S::mario.pace@studenti.unina.it::3f5f1ca5-6339-4d0e-b081-92ca48294be0" providerId="AD" clId="Web-{67269F3C-5C04-4D35-A568-0AB41B96CECB}" dt="2021-06-09T09:46:53.489" v="0" actId="14100"/>
        <pc:sldMkLst>
          <pc:docMk/>
          <pc:sldMk cId="2818409711" sldId="321"/>
        </pc:sldMkLst>
        <pc:picChg chg="mod">
          <ac:chgData name="MARIO PACE" userId="S::mario.pace@studenti.unina.it::3f5f1ca5-6339-4d0e-b081-92ca48294be0" providerId="AD" clId="Web-{67269F3C-5C04-4D35-A568-0AB41B96CECB}" dt="2021-06-09T09:46:53.489" v="0" actId="14100"/>
          <ac:picMkLst>
            <pc:docMk/>
            <pc:sldMk cId="2818409711" sldId="321"/>
            <ac:picMk id="18" creationId="{D0441EBE-5CC1-40A3-928D-B2D32D32B77A}"/>
          </ac:picMkLst>
        </pc:picChg>
      </pc:sldChg>
      <pc:sldChg chg="modSp">
        <pc:chgData name="MARIO PACE" userId="S::mario.pace@studenti.unina.it::3f5f1ca5-6339-4d0e-b081-92ca48294be0" providerId="AD" clId="Web-{67269F3C-5C04-4D35-A568-0AB41B96CECB}" dt="2021-06-09T11:01:07.524" v="40" actId="1076"/>
        <pc:sldMkLst>
          <pc:docMk/>
          <pc:sldMk cId="3984294528" sldId="331"/>
        </pc:sldMkLst>
        <pc:spChg chg="mod">
          <ac:chgData name="MARIO PACE" userId="S::mario.pace@studenti.unina.it::3f5f1ca5-6339-4d0e-b081-92ca48294be0" providerId="AD" clId="Web-{67269F3C-5C04-4D35-A568-0AB41B96CECB}" dt="2021-06-09T11:01:07.524" v="40" actId="1076"/>
          <ac:spMkLst>
            <pc:docMk/>
            <pc:sldMk cId="3984294528" sldId="331"/>
            <ac:spMk id="3" creationId="{B5336D62-718C-4038-BF69-BCCF900E84A9}"/>
          </ac:spMkLst>
        </pc:spChg>
      </pc:sldChg>
    </pc:docChg>
  </pc:docChgLst>
  <pc:docChgLst>
    <pc:chgData name="MARIO PACE" userId="S::mario.pace@studenti.unina.it::3f5f1ca5-6339-4d0e-b081-92ca48294be0" providerId="AD" clId="Web-{C8CA54FA-2991-452E-86E3-A70AD3BEF16E}"/>
    <pc:docChg chg="modSld">
      <pc:chgData name="MARIO PACE" userId="S::mario.pace@studenti.unina.it::3f5f1ca5-6339-4d0e-b081-92ca48294be0" providerId="AD" clId="Web-{C8CA54FA-2991-452E-86E3-A70AD3BEF16E}" dt="2021-06-09T08:23:17.975" v="5" actId="20577"/>
      <pc:docMkLst>
        <pc:docMk/>
      </pc:docMkLst>
      <pc:sldChg chg="modSp">
        <pc:chgData name="MARIO PACE" userId="S::mario.pace@studenti.unina.it::3f5f1ca5-6339-4d0e-b081-92ca48294be0" providerId="AD" clId="Web-{C8CA54FA-2991-452E-86E3-A70AD3BEF16E}" dt="2021-06-09T08:23:17.975" v="5" actId="20577"/>
        <pc:sldMkLst>
          <pc:docMk/>
          <pc:sldMk cId="4267333856" sldId="315"/>
        </pc:sldMkLst>
        <pc:spChg chg="mod">
          <ac:chgData name="MARIO PACE" userId="S::mario.pace@studenti.unina.it::3f5f1ca5-6339-4d0e-b081-92ca48294be0" providerId="AD" clId="Web-{C8CA54FA-2991-452E-86E3-A70AD3BEF16E}" dt="2021-06-09T08:23:17.975" v="5" actId="20577"/>
          <ac:spMkLst>
            <pc:docMk/>
            <pc:sldMk cId="4267333856" sldId="315"/>
            <ac:spMk id="3" creationId="{997E2EE0-598E-4229-860B-0B6B0681ACD5}"/>
          </ac:spMkLst>
        </pc:spChg>
      </pc:sldChg>
    </pc:docChg>
  </pc:docChgLst>
  <pc:docChgLst>
    <pc:chgData name="GUIDO DI CHIARA" userId="S::gu.dichiara@studenti.unina.it::5db65f4f-bbc9-4b49-a6e9-31c3877f7112" providerId="AD" clId="Web-{B3620344-BBF3-4252-8E47-E232F6567323}"/>
    <pc:docChg chg="modSld">
      <pc:chgData name="GUIDO DI CHIARA" userId="S::gu.dichiara@studenti.unina.it::5db65f4f-bbc9-4b49-a6e9-31c3877f7112" providerId="AD" clId="Web-{B3620344-BBF3-4252-8E47-E232F6567323}" dt="2021-06-08T17:15:06.415" v="0" actId="14100"/>
      <pc:docMkLst>
        <pc:docMk/>
      </pc:docMkLst>
      <pc:sldChg chg="modSp">
        <pc:chgData name="GUIDO DI CHIARA" userId="S::gu.dichiara@studenti.unina.it::5db65f4f-bbc9-4b49-a6e9-31c3877f7112" providerId="AD" clId="Web-{B3620344-BBF3-4252-8E47-E232F6567323}" dt="2021-06-08T17:15:06.415" v="0" actId="14100"/>
        <pc:sldMkLst>
          <pc:docMk/>
          <pc:sldMk cId="0" sldId="256"/>
        </pc:sldMkLst>
        <pc:spChg chg="mod">
          <ac:chgData name="GUIDO DI CHIARA" userId="S::gu.dichiara@studenti.unina.it::5db65f4f-bbc9-4b49-a6e9-31c3877f7112" providerId="AD" clId="Web-{B3620344-BBF3-4252-8E47-E232F6567323}" dt="2021-06-08T17:15:06.415" v="0" actId="14100"/>
          <ac:spMkLst>
            <pc:docMk/>
            <pc:sldMk cId="0" sldId="256"/>
            <ac:spMk id="71" creationId="{00000000-0000-0000-0000-000000000000}"/>
          </ac:spMkLst>
        </pc:spChg>
      </pc:sldChg>
    </pc:docChg>
  </pc:docChgLst>
  <pc:docChgLst>
    <pc:chgData name="GUIDO DI CHIARA" userId="5db65f4f-bbc9-4b49-a6e9-31c3877f7112" providerId="ADAL" clId="{99BDBC57-B3B6-4B39-B131-251FE2C1674E}"/>
    <pc:docChg chg="undo redo custSel addSld delSld modSld sldOrd">
      <pc:chgData name="GUIDO DI CHIARA" userId="5db65f4f-bbc9-4b49-a6e9-31c3877f7112" providerId="ADAL" clId="{99BDBC57-B3B6-4B39-B131-251FE2C1674E}" dt="2021-06-20T10:06:41.744" v="12808" actId="14100"/>
      <pc:docMkLst>
        <pc:docMk/>
      </pc:docMkLst>
      <pc:sldChg chg="del mod modShow">
        <pc:chgData name="GUIDO DI CHIARA" userId="5db65f4f-bbc9-4b49-a6e9-31c3877f7112" providerId="ADAL" clId="{99BDBC57-B3B6-4B39-B131-251FE2C1674E}" dt="2021-06-16T08:53:01.154" v="8398" actId="47"/>
        <pc:sldMkLst>
          <pc:docMk/>
          <pc:sldMk cId="0" sldId="256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57"/>
        </pc:sldMkLst>
      </pc:sldChg>
      <pc:sldChg chg="modSp del mod ord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58"/>
        </pc:sldMkLst>
        <pc:spChg chg="mod">
          <ac:chgData name="GUIDO DI CHIARA" userId="5db65f4f-bbc9-4b49-a6e9-31c3877f7112" providerId="ADAL" clId="{99BDBC57-B3B6-4B39-B131-251FE2C1674E}" dt="2021-06-16T10:55:58.200" v="10913" actId="20577"/>
          <ac:spMkLst>
            <pc:docMk/>
            <pc:sldMk cId="0" sldId="258"/>
            <ac:spMk id="87" creationId="{00000000-0000-0000-0000-000000000000}"/>
          </ac:spMkLst>
        </pc:spChg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59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60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61"/>
        </pc:sldMkLst>
      </pc:sldChg>
      <pc:sldChg chg="modSp mod">
        <pc:chgData name="GUIDO DI CHIARA" userId="5db65f4f-bbc9-4b49-a6e9-31c3877f7112" providerId="ADAL" clId="{99BDBC57-B3B6-4B39-B131-251FE2C1674E}" dt="2021-06-16T08:03:34.202" v="7885" actId="20577"/>
        <pc:sldMkLst>
          <pc:docMk/>
          <pc:sldMk cId="0" sldId="262"/>
        </pc:sldMkLst>
        <pc:spChg chg="mod">
          <ac:chgData name="GUIDO DI CHIARA" userId="5db65f4f-bbc9-4b49-a6e9-31c3877f7112" providerId="ADAL" clId="{99BDBC57-B3B6-4B39-B131-251FE2C1674E}" dt="2021-06-16T08:03:34.202" v="7885" actId="20577"/>
          <ac:spMkLst>
            <pc:docMk/>
            <pc:sldMk cId="0" sldId="262"/>
            <ac:spMk id="117" creationId="{00000000-0000-0000-0000-000000000000}"/>
          </ac:spMkLst>
        </pc:spChg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63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64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65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66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67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68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69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0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1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2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3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4"/>
        </pc:sldMkLst>
      </pc:sldChg>
      <pc:sldChg chg="modSp del mod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5"/>
        </pc:sldMkLst>
        <pc:picChg chg="mod">
          <ac:chgData name="GUIDO DI CHIARA" userId="5db65f4f-bbc9-4b49-a6e9-31c3877f7112" providerId="ADAL" clId="{99BDBC57-B3B6-4B39-B131-251FE2C1674E}" dt="2021-06-08T19:29:57.308" v="1074" actId="1076"/>
          <ac:picMkLst>
            <pc:docMk/>
            <pc:sldMk cId="0" sldId="275"/>
            <ac:picMk id="306" creationId="{00000000-0000-0000-0000-000000000000}"/>
          </ac:picMkLst>
        </pc:picChg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6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7"/>
        </pc:sldMkLst>
      </pc:sldChg>
      <pc:sldChg chg="del ord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8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79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0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1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2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3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4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5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6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7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8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89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90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91"/>
        </pc:sldMkLst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92"/>
        </pc:sldMkLst>
      </pc:sldChg>
      <pc:sldChg chg="modSp del mod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93"/>
        </pc:sldMkLst>
        <pc:spChg chg="mod">
          <ac:chgData name="GUIDO DI CHIARA" userId="5db65f4f-bbc9-4b49-a6e9-31c3877f7112" providerId="ADAL" clId="{99BDBC57-B3B6-4B39-B131-251FE2C1674E}" dt="2021-06-08T19:30:34.797" v="1076" actId="13926"/>
          <ac:spMkLst>
            <pc:docMk/>
            <pc:sldMk cId="0" sldId="293"/>
            <ac:spMk id="1555" creationId="{00000000-0000-0000-0000-000000000000}"/>
          </ac:spMkLst>
        </pc:spChg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0" sldId="294"/>
        </pc:sldMkLst>
      </pc:sldChg>
      <pc:sldChg chg="modSp mod">
        <pc:chgData name="GUIDO DI CHIARA" userId="5db65f4f-bbc9-4b49-a6e9-31c3877f7112" providerId="ADAL" clId="{99BDBC57-B3B6-4B39-B131-251FE2C1674E}" dt="2021-06-08T19:23:36.686" v="1052" actId="113"/>
        <pc:sldMkLst>
          <pc:docMk/>
          <pc:sldMk cId="2111927046" sldId="295"/>
        </pc:sldMkLst>
        <pc:spChg chg="mod">
          <ac:chgData name="GUIDO DI CHIARA" userId="5db65f4f-bbc9-4b49-a6e9-31c3877f7112" providerId="ADAL" clId="{99BDBC57-B3B6-4B39-B131-251FE2C1674E}" dt="2021-06-08T19:23:00.399" v="1044" actId="14100"/>
          <ac:spMkLst>
            <pc:docMk/>
            <pc:sldMk cId="2111927046" sldId="295"/>
            <ac:spMk id="2" creationId="{5A61F2FC-B112-4D2D-9729-3A95734C3C14}"/>
          </ac:spMkLst>
        </pc:spChg>
        <pc:spChg chg="mod">
          <ac:chgData name="GUIDO DI CHIARA" userId="5db65f4f-bbc9-4b49-a6e9-31c3877f7112" providerId="ADAL" clId="{99BDBC57-B3B6-4B39-B131-251FE2C1674E}" dt="2021-06-08T19:23:36.686" v="1052" actId="113"/>
          <ac:spMkLst>
            <pc:docMk/>
            <pc:sldMk cId="2111927046" sldId="295"/>
            <ac:spMk id="3" creationId="{82800557-D67E-47EA-B84E-E0004C71B5B2}"/>
          </ac:spMkLst>
        </pc:spChg>
        <pc:spChg chg="mod">
          <ac:chgData name="GUIDO DI CHIARA" userId="5db65f4f-bbc9-4b49-a6e9-31c3877f7112" providerId="ADAL" clId="{99BDBC57-B3B6-4B39-B131-251FE2C1674E}" dt="2021-06-08T19:23:19.847" v="1049" actId="113"/>
          <ac:spMkLst>
            <pc:docMk/>
            <pc:sldMk cId="2111927046" sldId="295"/>
            <ac:spMk id="4" creationId="{740E2F68-C5AF-4815-8ECE-BAA2EA932C92}"/>
          </ac:spMkLst>
        </pc:spChg>
      </pc:sldChg>
      <pc:sldChg chg="addSp delSp modSp del mod">
        <pc:chgData name="GUIDO DI CHIARA" userId="5db65f4f-bbc9-4b49-a6e9-31c3877f7112" providerId="ADAL" clId="{99BDBC57-B3B6-4B39-B131-251FE2C1674E}" dt="2021-06-08T17:46:34.742" v="300" actId="47"/>
        <pc:sldMkLst>
          <pc:docMk/>
          <pc:sldMk cId="3729986345" sldId="296"/>
        </pc:sldMkLst>
        <pc:spChg chg="del mod">
          <ac:chgData name="GUIDO DI CHIARA" userId="5db65f4f-bbc9-4b49-a6e9-31c3877f7112" providerId="ADAL" clId="{99BDBC57-B3B6-4B39-B131-251FE2C1674E}" dt="2021-06-08T17:40:30.135" v="282" actId="478"/>
          <ac:spMkLst>
            <pc:docMk/>
            <pc:sldMk cId="3729986345" sldId="296"/>
            <ac:spMk id="3" creationId="{68FFC0F1-652E-4E55-97D8-9F9ED147E440}"/>
          </ac:spMkLst>
        </pc:spChg>
        <pc:spChg chg="del mod">
          <ac:chgData name="GUIDO DI CHIARA" userId="5db65f4f-bbc9-4b49-a6e9-31c3877f7112" providerId="ADAL" clId="{99BDBC57-B3B6-4B39-B131-251FE2C1674E}" dt="2021-06-08T17:40:44.547" v="284" actId="478"/>
          <ac:spMkLst>
            <pc:docMk/>
            <pc:sldMk cId="3729986345" sldId="296"/>
            <ac:spMk id="4" creationId="{53BCC605-6703-44D7-81AB-F3F0D18B1DD7}"/>
          </ac:spMkLst>
        </pc:spChg>
        <pc:spChg chg="add del mod">
          <ac:chgData name="GUIDO DI CHIARA" userId="5db65f4f-bbc9-4b49-a6e9-31c3877f7112" providerId="ADAL" clId="{99BDBC57-B3B6-4B39-B131-251FE2C1674E}" dt="2021-06-08T17:19:16.548" v="4"/>
          <ac:spMkLst>
            <pc:docMk/>
            <pc:sldMk cId="3729986345" sldId="296"/>
            <ac:spMk id="7" creationId="{D51BF670-0B4D-48AF-BF35-D2E60A13CDFA}"/>
          </ac:spMkLst>
        </pc:spChg>
        <pc:grpChg chg="add del mod">
          <ac:chgData name="GUIDO DI CHIARA" userId="5db65f4f-bbc9-4b49-a6e9-31c3877f7112" providerId="ADAL" clId="{99BDBC57-B3B6-4B39-B131-251FE2C1674E}" dt="2021-06-08T17:31:04.851" v="29" actId="165"/>
          <ac:grpSpMkLst>
            <pc:docMk/>
            <pc:sldMk cId="3729986345" sldId="296"/>
            <ac:grpSpMk id="10" creationId="{2EA03CEF-F71F-43CE-8C80-C1F3C8D70D3E}"/>
          </ac:grpSpMkLst>
        </pc:grpChg>
        <pc:graphicFrameChg chg="mod">
          <ac:chgData name="GUIDO DI CHIARA" userId="5db65f4f-bbc9-4b49-a6e9-31c3877f7112" providerId="ADAL" clId="{99BDBC57-B3B6-4B39-B131-251FE2C1674E}" dt="2021-06-08T17:45:21.852" v="297" actId="1076"/>
          <ac:graphicFrameMkLst>
            <pc:docMk/>
            <pc:sldMk cId="3729986345" sldId="296"/>
            <ac:graphicFrameMk id="13" creationId="{F037DC02-FA3E-4377-A4A7-D5EF894DE068}"/>
          </ac:graphicFrameMkLst>
        </pc:graphicFrameChg>
        <pc:picChg chg="add del mod">
          <ac:chgData name="GUIDO DI CHIARA" userId="5db65f4f-bbc9-4b49-a6e9-31c3877f7112" providerId="ADAL" clId="{99BDBC57-B3B6-4B39-B131-251FE2C1674E}" dt="2021-06-08T17:30:33.905" v="26" actId="21"/>
          <ac:picMkLst>
            <pc:docMk/>
            <pc:sldMk cId="3729986345" sldId="296"/>
            <ac:picMk id="9" creationId="{00F12547-84C5-437B-A569-BB4E9C053957}"/>
          </ac:picMkLst>
        </pc:picChg>
        <pc:picChg chg="del mod topLvl">
          <ac:chgData name="GUIDO DI CHIARA" userId="5db65f4f-bbc9-4b49-a6e9-31c3877f7112" providerId="ADAL" clId="{99BDBC57-B3B6-4B39-B131-251FE2C1674E}" dt="2021-06-08T17:40:16.376" v="280" actId="21"/>
          <ac:picMkLst>
            <pc:docMk/>
            <pc:sldMk cId="3729986345" sldId="296"/>
            <ac:picMk id="11" creationId="{8CEB9989-E018-48F6-8320-0D580BC0C588}"/>
          </ac:picMkLst>
        </pc:picChg>
        <pc:picChg chg="mod topLvl">
          <ac:chgData name="GUIDO DI CHIARA" userId="5db65f4f-bbc9-4b49-a6e9-31c3877f7112" providerId="ADAL" clId="{99BDBC57-B3B6-4B39-B131-251FE2C1674E}" dt="2021-06-08T17:36:32.648" v="276" actId="1076"/>
          <ac:picMkLst>
            <pc:docMk/>
            <pc:sldMk cId="3729986345" sldId="296"/>
            <ac:picMk id="12" creationId="{C953C19A-1F04-4FEF-8407-2B31F0DBBAA5}"/>
          </ac:picMkLst>
        </pc:picChg>
      </pc:sldChg>
      <pc:sldChg chg="addSp delSp modSp del mod">
        <pc:chgData name="GUIDO DI CHIARA" userId="5db65f4f-bbc9-4b49-a6e9-31c3877f7112" providerId="ADAL" clId="{99BDBC57-B3B6-4B39-B131-251FE2C1674E}" dt="2021-06-08T17:50:57.876" v="431" actId="47"/>
        <pc:sldMkLst>
          <pc:docMk/>
          <pc:sldMk cId="1533309271" sldId="298"/>
        </pc:sldMkLst>
        <pc:spChg chg="add del mod">
          <ac:chgData name="GUIDO DI CHIARA" userId="5db65f4f-bbc9-4b49-a6e9-31c3877f7112" providerId="ADAL" clId="{99BDBC57-B3B6-4B39-B131-251FE2C1674E}" dt="2021-06-08T17:49:12.639" v="320" actId="478"/>
          <ac:spMkLst>
            <pc:docMk/>
            <pc:sldMk cId="1533309271" sldId="298"/>
            <ac:spMk id="4" creationId="{525B9A56-1A8E-4A2A-B3EA-9733CC022A6E}"/>
          </ac:spMkLst>
        </pc:spChg>
        <pc:spChg chg="add mod">
          <ac:chgData name="GUIDO DI CHIARA" userId="5db65f4f-bbc9-4b49-a6e9-31c3877f7112" providerId="ADAL" clId="{99BDBC57-B3B6-4B39-B131-251FE2C1674E}" dt="2021-06-08T17:50:24.607" v="421" actId="21"/>
          <ac:spMkLst>
            <pc:docMk/>
            <pc:sldMk cId="1533309271" sldId="298"/>
            <ac:spMk id="5" creationId="{E18462B0-8007-43E1-97CC-CCCC6CA1EB76}"/>
          </ac:spMkLst>
        </pc:spChg>
        <pc:picChg chg="add mod">
          <ac:chgData name="GUIDO DI CHIARA" userId="5db65f4f-bbc9-4b49-a6e9-31c3877f7112" providerId="ADAL" clId="{99BDBC57-B3B6-4B39-B131-251FE2C1674E}" dt="2021-06-08T17:50:00.008" v="419" actId="1076"/>
          <ac:picMkLst>
            <pc:docMk/>
            <pc:sldMk cId="1533309271" sldId="298"/>
            <ac:picMk id="3" creationId="{C53D7DEE-8EA1-4AFE-A958-89C8D3FF47F0}"/>
          </ac:picMkLst>
        </pc:picChg>
      </pc:sldChg>
      <pc:sldChg chg="addSp delSp modSp mod">
        <pc:chgData name="GUIDO DI CHIARA" userId="5db65f4f-bbc9-4b49-a6e9-31c3877f7112" providerId="ADAL" clId="{99BDBC57-B3B6-4B39-B131-251FE2C1674E}" dt="2021-06-08T17:30:37.565" v="27"/>
        <pc:sldMkLst>
          <pc:docMk/>
          <pc:sldMk cId="4068156820" sldId="300"/>
        </pc:sldMkLst>
        <pc:grpChg chg="add del mod">
          <ac:chgData name="GUIDO DI CHIARA" userId="5db65f4f-bbc9-4b49-a6e9-31c3877f7112" providerId="ADAL" clId="{99BDBC57-B3B6-4B39-B131-251FE2C1674E}" dt="2021-06-08T17:28:28.586" v="22" actId="165"/>
          <ac:grpSpMkLst>
            <pc:docMk/>
            <pc:sldMk cId="4068156820" sldId="300"/>
            <ac:grpSpMk id="5" creationId="{9E104137-4106-42C7-AE49-2FDCE006C40C}"/>
          </ac:grpSpMkLst>
        </pc:grpChg>
        <pc:picChg chg="mod topLvl">
          <ac:chgData name="GUIDO DI CHIARA" userId="5db65f4f-bbc9-4b49-a6e9-31c3877f7112" providerId="ADAL" clId="{99BDBC57-B3B6-4B39-B131-251FE2C1674E}" dt="2021-06-08T17:28:37.161" v="25" actId="1076"/>
          <ac:picMkLst>
            <pc:docMk/>
            <pc:sldMk cId="4068156820" sldId="300"/>
            <ac:picMk id="6" creationId="{0D82FE34-B583-4489-840E-1FF04104A632}"/>
          </ac:picMkLst>
        </pc:picChg>
        <pc:picChg chg="mod topLvl">
          <ac:chgData name="GUIDO DI CHIARA" userId="5db65f4f-bbc9-4b49-a6e9-31c3877f7112" providerId="ADAL" clId="{99BDBC57-B3B6-4B39-B131-251FE2C1674E}" dt="2021-06-08T17:28:32.458" v="23" actId="14100"/>
          <ac:picMkLst>
            <pc:docMk/>
            <pc:sldMk cId="4068156820" sldId="300"/>
            <ac:picMk id="7" creationId="{87086588-4A30-4679-B498-D82EC1CF5060}"/>
          </ac:picMkLst>
        </pc:picChg>
        <pc:picChg chg="add mod">
          <ac:chgData name="GUIDO DI CHIARA" userId="5db65f4f-bbc9-4b49-a6e9-31c3877f7112" providerId="ADAL" clId="{99BDBC57-B3B6-4B39-B131-251FE2C1674E}" dt="2021-06-08T17:30:37.565" v="27"/>
          <ac:picMkLst>
            <pc:docMk/>
            <pc:sldMk cId="4068156820" sldId="300"/>
            <ac:picMk id="8" creationId="{E54B65B5-DBBA-4195-9CCC-D9A1C405EB3D}"/>
          </ac:picMkLst>
        </pc:picChg>
      </pc:sldChg>
      <pc:sldChg chg="modSp">
        <pc:chgData name="GUIDO DI CHIARA" userId="5db65f4f-bbc9-4b49-a6e9-31c3877f7112" providerId="ADAL" clId="{99BDBC57-B3B6-4B39-B131-251FE2C1674E}" dt="2021-06-08T17:46:21.626" v="299" actId="12269"/>
        <pc:sldMkLst>
          <pc:docMk/>
          <pc:sldMk cId="3709561147" sldId="301"/>
        </pc:sldMkLst>
        <pc:graphicFrameChg chg="mod">
          <ac:chgData name="GUIDO DI CHIARA" userId="5db65f4f-bbc9-4b49-a6e9-31c3877f7112" providerId="ADAL" clId="{99BDBC57-B3B6-4B39-B131-251FE2C1674E}" dt="2021-06-08T17:46:21.626" v="299" actId="12269"/>
          <ac:graphicFrameMkLst>
            <pc:docMk/>
            <pc:sldMk cId="3709561147" sldId="301"/>
            <ac:graphicFrameMk id="13" creationId="{F037DC02-FA3E-4377-A4A7-D5EF894DE068}"/>
          </ac:graphicFrameMkLst>
        </pc:graphicFrameChg>
      </pc:sldChg>
      <pc:sldChg chg="addSp delSp modSp mod">
        <pc:chgData name="GUIDO DI CHIARA" userId="5db65f4f-bbc9-4b49-a6e9-31c3877f7112" providerId="ADAL" clId="{99BDBC57-B3B6-4B39-B131-251FE2C1674E}" dt="2021-06-08T17:52:06.926" v="447" actId="14100"/>
        <pc:sldMkLst>
          <pc:docMk/>
          <pc:sldMk cId="1803972359" sldId="302"/>
        </pc:sldMkLst>
        <pc:spChg chg="mod">
          <ac:chgData name="GUIDO DI CHIARA" userId="5db65f4f-bbc9-4b49-a6e9-31c3877f7112" providerId="ADAL" clId="{99BDBC57-B3B6-4B39-B131-251FE2C1674E}" dt="2021-06-08T17:50:33.678" v="425" actId="20577"/>
          <ac:spMkLst>
            <pc:docMk/>
            <pc:sldMk cId="1803972359" sldId="302"/>
            <ac:spMk id="2" creationId="{FAEAD843-FACE-435D-B392-CD24502B877C}"/>
          </ac:spMkLst>
        </pc:spChg>
        <pc:spChg chg="mod">
          <ac:chgData name="GUIDO DI CHIARA" userId="5db65f4f-bbc9-4b49-a6e9-31c3877f7112" providerId="ADAL" clId="{99BDBC57-B3B6-4B39-B131-251FE2C1674E}" dt="2021-06-08T17:52:06.926" v="447" actId="14100"/>
          <ac:spMkLst>
            <pc:docMk/>
            <pc:sldMk cId="1803972359" sldId="302"/>
            <ac:spMk id="3" creationId="{B5336D62-718C-4038-BF69-BCCF900E84A9}"/>
          </ac:spMkLst>
        </pc:spChg>
        <pc:picChg chg="add mod">
          <ac:chgData name="GUIDO DI CHIARA" userId="5db65f4f-bbc9-4b49-a6e9-31c3877f7112" providerId="ADAL" clId="{99BDBC57-B3B6-4B39-B131-251FE2C1674E}" dt="2021-06-08T17:51:49.268" v="445" actId="14100"/>
          <ac:picMkLst>
            <pc:docMk/>
            <pc:sldMk cId="1803972359" sldId="302"/>
            <ac:picMk id="5" creationId="{AD297A3F-A3AE-499D-B541-BB9CE5A61831}"/>
          </ac:picMkLst>
        </pc:picChg>
        <pc:picChg chg="add del mod">
          <ac:chgData name="GUIDO DI CHIARA" userId="5db65f4f-bbc9-4b49-a6e9-31c3877f7112" providerId="ADAL" clId="{99BDBC57-B3B6-4B39-B131-251FE2C1674E}" dt="2021-06-08T17:51:51.926" v="446" actId="478"/>
          <ac:picMkLst>
            <pc:docMk/>
            <pc:sldMk cId="1803972359" sldId="302"/>
            <ac:picMk id="6" creationId="{D1B8ABC7-F4E6-40C7-A98C-E130CD677A5B}"/>
          </ac:picMkLst>
        </pc:picChg>
      </pc:sldChg>
      <pc:sldChg chg="addSp delSp modSp add mod ord">
        <pc:chgData name="GUIDO DI CHIARA" userId="5db65f4f-bbc9-4b49-a6e9-31c3877f7112" providerId="ADAL" clId="{99BDBC57-B3B6-4B39-B131-251FE2C1674E}" dt="2021-06-12T13:45:36.547" v="3418" actId="206"/>
        <pc:sldMkLst>
          <pc:docMk/>
          <pc:sldMk cId="2657116998" sldId="303"/>
        </pc:sldMkLst>
        <pc:spChg chg="add del mod">
          <ac:chgData name="GUIDO DI CHIARA" userId="5db65f4f-bbc9-4b49-a6e9-31c3877f7112" providerId="ADAL" clId="{99BDBC57-B3B6-4B39-B131-251FE2C1674E}" dt="2021-06-11T17:39:09.913" v="3379" actId="478"/>
          <ac:spMkLst>
            <pc:docMk/>
            <pc:sldMk cId="2657116998" sldId="303"/>
            <ac:spMk id="2" creationId="{0EB52FC1-0915-451C-83DA-622576160055}"/>
          </ac:spMkLst>
        </pc:spChg>
        <pc:spChg chg="mod">
          <ac:chgData name="GUIDO DI CHIARA" userId="5db65f4f-bbc9-4b49-a6e9-31c3877f7112" providerId="ADAL" clId="{99BDBC57-B3B6-4B39-B131-251FE2C1674E}" dt="2021-06-11T17:39:02.758" v="3378" actId="207"/>
          <ac:spMkLst>
            <pc:docMk/>
            <pc:sldMk cId="2657116998" sldId="303"/>
            <ac:spMk id="31" creationId="{D1899D9A-7730-4900-86E8-5705C514542D}"/>
          </ac:spMkLst>
        </pc:spChg>
        <pc:spChg chg="mod">
          <ac:chgData name="GUIDO DI CHIARA" userId="5db65f4f-bbc9-4b49-a6e9-31c3877f7112" providerId="ADAL" clId="{99BDBC57-B3B6-4B39-B131-251FE2C1674E}" dt="2021-06-11T17:38:12.363" v="3377" actId="20577"/>
          <ac:spMkLst>
            <pc:docMk/>
            <pc:sldMk cId="2657116998" sldId="303"/>
            <ac:spMk id="32" creationId="{3DC4EBC9-95A3-402D-8101-E81B96A8B6D9}"/>
          </ac:spMkLst>
        </pc:spChg>
        <pc:spChg chg="add mod">
          <ac:chgData name="GUIDO DI CHIARA" userId="5db65f4f-bbc9-4b49-a6e9-31c3877f7112" providerId="ADAL" clId="{99BDBC57-B3B6-4B39-B131-251FE2C1674E}" dt="2021-06-12T13:37:36.314" v="3400" actId="255"/>
          <ac:spMkLst>
            <pc:docMk/>
            <pc:sldMk cId="2657116998" sldId="303"/>
            <ac:spMk id="33" creationId="{DCAE426D-0CAB-4B23-A41D-22A6579BF0EA}"/>
          </ac:spMkLst>
        </pc:spChg>
        <pc:spChg chg="mod">
          <ac:chgData name="GUIDO DI CHIARA" userId="5db65f4f-bbc9-4b49-a6e9-31c3877f7112" providerId="ADAL" clId="{99BDBC57-B3B6-4B39-B131-251FE2C1674E}" dt="2021-06-08T17:53:51.041" v="480" actId="20577"/>
          <ac:spMkLst>
            <pc:docMk/>
            <pc:sldMk cId="2657116998" sldId="303"/>
            <ac:spMk id="407" creationId="{00000000-0000-0000-0000-000000000000}"/>
          </ac:spMkLst>
        </pc:spChg>
        <pc:spChg chg="add del mod">
          <ac:chgData name="GUIDO DI CHIARA" userId="5db65f4f-bbc9-4b49-a6e9-31c3877f7112" providerId="ADAL" clId="{99BDBC57-B3B6-4B39-B131-251FE2C1674E}" dt="2021-06-12T13:45:36.547" v="3418" actId="206"/>
          <ac:spMkLst>
            <pc:docMk/>
            <pc:sldMk cId="2657116998" sldId="303"/>
            <ac:spMk id="409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2T13:36:10.750" v="3390" actId="206"/>
          <ac:spMkLst>
            <pc:docMk/>
            <pc:sldMk cId="2657116998" sldId="303"/>
            <ac:spMk id="410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2T13:37:20.247" v="3397" actId="255"/>
          <ac:spMkLst>
            <pc:docMk/>
            <pc:sldMk cId="2657116998" sldId="303"/>
            <ac:spMk id="429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2T13:37:24.753" v="3398" actId="255"/>
          <ac:spMkLst>
            <pc:docMk/>
            <pc:sldMk cId="2657116998" sldId="303"/>
            <ac:spMk id="430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2T13:37:30.338" v="3399" actId="255"/>
          <ac:spMkLst>
            <pc:docMk/>
            <pc:sldMk cId="2657116998" sldId="303"/>
            <ac:spMk id="431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2T13:37:40.536" v="3401" actId="255"/>
          <ac:spMkLst>
            <pc:docMk/>
            <pc:sldMk cId="2657116998" sldId="303"/>
            <ac:spMk id="432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2T13:37:45.339" v="3402" actId="255"/>
          <ac:spMkLst>
            <pc:docMk/>
            <pc:sldMk cId="2657116998" sldId="303"/>
            <ac:spMk id="433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2T13:37:50.032" v="3403" actId="255"/>
          <ac:spMkLst>
            <pc:docMk/>
            <pc:sldMk cId="2657116998" sldId="303"/>
            <ac:spMk id="434" creationId="{00000000-0000-0000-0000-000000000000}"/>
          </ac:spMkLst>
        </pc:spChg>
        <pc:grpChg chg="add mod">
          <ac:chgData name="GUIDO DI CHIARA" userId="5db65f4f-bbc9-4b49-a6e9-31c3877f7112" providerId="ADAL" clId="{99BDBC57-B3B6-4B39-B131-251FE2C1674E}" dt="2021-06-11T17:37:27.629" v="3346" actId="207"/>
          <ac:grpSpMkLst>
            <pc:docMk/>
            <pc:sldMk cId="2657116998" sldId="303"/>
            <ac:grpSpMk id="30" creationId="{9E4BCEFF-F104-4D23-A81E-45D685C295EF}"/>
          </ac:grpSpMkLst>
        </pc:grpChg>
        <pc:grpChg chg="mod">
          <ac:chgData name="GUIDO DI CHIARA" userId="5db65f4f-bbc9-4b49-a6e9-31c3877f7112" providerId="ADAL" clId="{99BDBC57-B3B6-4B39-B131-251FE2C1674E}" dt="2021-06-11T17:33:31.006" v="3251" actId="1076"/>
          <ac:grpSpMkLst>
            <pc:docMk/>
            <pc:sldMk cId="2657116998" sldId="303"/>
            <ac:grpSpMk id="411" creationId="{00000000-0000-0000-0000-000000000000}"/>
          </ac:grpSpMkLst>
        </pc:grpChg>
        <pc:grpChg chg="mod">
          <ac:chgData name="GUIDO DI CHIARA" userId="5db65f4f-bbc9-4b49-a6e9-31c3877f7112" providerId="ADAL" clId="{99BDBC57-B3B6-4B39-B131-251FE2C1674E}" dt="2021-06-11T17:34:09.353" v="3254" actId="1076"/>
          <ac:grpSpMkLst>
            <pc:docMk/>
            <pc:sldMk cId="2657116998" sldId="303"/>
            <ac:grpSpMk id="414" creationId="{00000000-0000-0000-0000-000000000000}"/>
          </ac:grpSpMkLst>
        </pc:grpChg>
        <pc:grpChg chg="mod">
          <ac:chgData name="GUIDO DI CHIARA" userId="5db65f4f-bbc9-4b49-a6e9-31c3877f7112" providerId="ADAL" clId="{99BDBC57-B3B6-4B39-B131-251FE2C1674E}" dt="2021-06-11T17:33:56.506" v="3253" actId="1076"/>
          <ac:grpSpMkLst>
            <pc:docMk/>
            <pc:sldMk cId="2657116998" sldId="303"/>
            <ac:grpSpMk id="417" creationId="{00000000-0000-0000-0000-000000000000}"/>
          </ac:grpSpMkLst>
        </pc:grpChg>
        <pc:grpChg chg="mod">
          <ac:chgData name="GUIDO DI CHIARA" userId="5db65f4f-bbc9-4b49-a6e9-31c3877f7112" providerId="ADAL" clId="{99BDBC57-B3B6-4B39-B131-251FE2C1674E}" dt="2021-06-11T17:33:21.487" v="3250" actId="1076"/>
          <ac:grpSpMkLst>
            <pc:docMk/>
            <pc:sldMk cId="2657116998" sldId="303"/>
            <ac:grpSpMk id="420" creationId="{00000000-0000-0000-0000-000000000000}"/>
          </ac:grpSpMkLst>
        </pc:grpChg>
        <pc:grpChg chg="mod">
          <ac:chgData name="GUIDO DI CHIARA" userId="5db65f4f-bbc9-4b49-a6e9-31c3877f7112" providerId="ADAL" clId="{99BDBC57-B3B6-4B39-B131-251FE2C1674E}" dt="2021-06-11T17:33:13.883" v="3249" actId="1076"/>
          <ac:grpSpMkLst>
            <pc:docMk/>
            <pc:sldMk cId="2657116998" sldId="303"/>
            <ac:grpSpMk id="423" creationId="{00000000-0000-0000-0000-000000000000}"/>
          </ac:grpSpMkLst>
        </pc:grpChg>
        <pc:grpChg chg="mod">
          <ac:chgData name="GUIDO DI CHIARA" userId="5db65f4f-bbc9-4b49-a6e9-31c3877f7112" providerId="ADAL" clId="{99BDBC57-B3B6-4B39-B131-251FE2C1674E}" dt="2021-06-11T17:33:07.740" v="3248" actId="1076"/>
          <ac:grpSpMkLst>
            <pc:docMk/>
            <pc:sldMk cId="2657116998" sldId="303"/>
            <ac:grpSpMk id="426" creationId="{00000000-0000-0000-0000-000000000000}"/>
          </ac:grpSpMkLst>
        </pc:grpChg>
      </pc:sldChg>
      <pc:sldChg chg="addSp modSp">
        <pc:chgData name="GUIDO DI CHIARA" userId="5db65f4f-bbc9-4b49-a6e9-31c3877f7112" providerId="ADAL" clId="{99BDBC57-B3B6-4B39-B131-251FE2C1674E}" dt="2021-06-08T19:22:28.949" v="1042"/>
        <pc:sldMkLst>
          <pc:docMk/>
          <pc:sldMk cId="3876218133" sldId="304"/>
        </pc:sldMkLst>
        <pc:spChg chg="add mod">
          <ac:chgData name="GUIDO DI CHIARA" userId="5db65f4f-bbc9-4b49-a6e9-31c3877f7112" providerId="ADAL" clId="{99BDBC57-B3B6-4B39-B131-251FE2C1674E}" dt="2021-06-08T19:22:28.949" v="1042"/>
          <ac:spMkLst>
            <pc:docMk/>
            <pc:sldMk cId="3876218133" sldId="304"/>
            <ac:spMk id="6" creationId="{DEC2F14E-7F0E-4CD4-8EEE-79CC5BE3FBE8}"/>
          </ac:spMkLst>
        </pc:spChg>
      </pc:sldChg>
      <pc:sldChg chg="new del">
        <pc:chgData name="GUIDO DI CHIARA" userId="5db65f4f-bbc9-4b49-a6e9-31c3877f7112" providerId="ADAL" clId="{99BDBC57-B3B6-4B39-B131-251FE2C1674E}" dt="2021-06-08T17:58:13.481" v="597" actId="47"/>
        <pc:sldMkLst>
          <pc:docMk/>
          <pc:sldMk cId="1222174610" sldId="305"/>
        </pc:sldMkLst>
      </pc:sldChg>
      <pc:sldChg chg="addSp delSp modSp new mod modNotesTx">
        <pc:chgData name="GUIDO DI CHIARA" userId="5db65f4f-bbc9-4b49-a6e9-31c3877f7112" providerId="ADAL" clId="{99BDBC57-B3B6-4B39-B131-251FE2C1674E}" dt="2021-06-16T10:25:28.713" v="10297" actId="20577"/>
        <pc:sldMkLst>
          <pc:docMk/>
          <pc:sldMk cId="2498413406" sldId="305"/>
        </pc:sldMkLst>
        <pc:spChg chg="mod">
          <ac:chgData name="GUIDO DI CHIARA" userId="5db65f4f-bbc9-4b49-a6e9-31c3877f7112" providerId="ADAL" clId="{99BDBC57-B3B6-4B39-B131-251FE2C1674E}" dt="2021-06-08T17:58:47.845" v="615" actId="20577"/>
          <ac:spMkLst>
            <pc:docMk/>
            <pc:sldMk cId="2498413406" sldId="305"/>
            <ac:spMk id="2" creationId="{CA626529-9647-45EF-9116-5EC43F862322}"/>
          </ac:spMkLst>
        </pc:spChg>
        <pc:spChg chg="del">
          <ac:chgData name="GUIDO DI CHIARA" userId="5db65f4f-bbc9-4b49-a6e9-31c3877f7112" providerId="ADAL" clId="{99BDBC57-B3B6-4B39-B131-251FE2C1674E}" dt="2021-06-08T18:00:58.719" v="616" actId="478"/>
          <ac:spMkLst>
            <pc:docMk/>
            <pc:sldMk cId="2498413406" sldId="305"/>
            <ac:spMk id="3" creationId="{313A5A7C-D11E-4010-8553-91A63DC8D56C}"/>
          </ac:spMkLst>
        </pc:spChg>
        <pc:spChg chg="del">
          <ac:chgData name="GUIDO DI CHIARA" userId="5db65f4f-bbc9-4b49-a6e9-31c3877f7112" providerId="ADAL" clId="{99BDBC57-B3B6-4B39-B131-251FE2C1674E}" dt="2021-06-08T18:00:59.845" v="617" actId="478"/>
          <ac:spMkLst>
            <pc:docMk/>
            <pc:sldMk cId="2498413406" sldId="305"/>
            <ac:spMk id="4" creationId="{124480F7-2224-4ADA-A9BF-90D49AC725D1}"/>
          </ac:spMkLst>
        </pc:spChg>
        <pc:spChg chg="del mod">
          <ac:chgData name="GUIDO DI CHIARA" userId="5db65f4f-bbc9-4b49-a6e9-31c3877f7112" providerId="ADAL" clId="{99BDBC57-B3B6-4B39-B131-251FE2C1674E}" dt="2021-06-08T18:01:01.645" v="619" actId="478"/>
          <ac:spMkLst>
            <pc:docMk/>
            <pc:sldMk cId="2498413406" sldId="305"/>
            <ac:spMk id="5" creationId="{74A3903F-A48D-41DC-A542-A75EE27A6592}"/>
          </ac:spMkLst>
        </pc:spChg>
        <pc:graphicFrameChg chg="add mod">
          <ac:chgData name="GUIDO DI CHIARA" userId="5db65f4f-bbc9-4b49-a6e9-31c3877f7112" providerId="ADAL" clId="{99BDBC57-B3B6-4B39-B131-251FE2C1674E}" dt="2021-06-08T19:16:58.485" v="1017" actId="18654"/>
          <ac:graphicFrameMkLst>
            <pc:docMk/>
            <pc:sldMk cId="2498413406" sldId="305"/>
            <ac:graphicFrameMk id="7" creationId="{90187ACB-E78C-4BDC-B2BD-2FE8A6C8E9CB}"/>
          </ac:graphicFrameMkLst>
        </pc:graphicFrameChg>
      </pc:sldChg>
      <pc:sldChg chg="new del">
        <pc:chgData name="GUIDO DI CHIARA" userId="5db65f4f-bbc9-4b49-a6e9-31c3877f7112" providerId="ADAL" clId="{99BDBC57-B3B6-4B39-B131-251FE2C1674E}" dt="2021-06-08T17:58:11.768" v="596" actId="47"/>
        <pc:sldMkLst>
          <pc:docMk/>
          <pc:sldMk cId="2071352504" sldId="306"/>
        </pc:sldMkLst>
      </pc:sldChg>
      <pc:sldChg chg="addSp delSp modSp mod">
        <pc:chgData name="GUIDO DI CHIARA" userId="5db65f4f-bbc9-4b49-a6e9-31c3877f7112" providerId="ADAL" clId="{99BDBC57-B3B6-4B39-B131-251FE2C1674E}" dt="2021-06-09T07:50:09.505" v="1404"/>
        <pc:sldMkLst>
          <pc:docMk/>
          <pc:sldMk cId="2962385359" sldId="306"/>
        </pc:sldMkLst>
        <pc:spChg chg="mod">
          <ac:chgData name="GUIDO DI CHIARA" userId="5db65f4f-bbc9-4b49-a6e9-31c3877f7112" providerId="ADAL" clId="{99BDBC57-B3B6-4B39-B131-251FE2C1674E}" dt="2021-06-08T18:07:48.061" v="653" actId="20577"/>
          <ac:spMkLst>
            <pc:docMk/>
            <pc:sldMk cId="2962385359" sldId="306"/>
            <ac:spMk id="2" creationId="{FE025C62-5C8A-4BF5-8058-B17B1C8027F3}"/>
          </ac:spMkLst>
        </pc:spChg>
        <pc:spChg chg="del mod">
          <ac:chgData name="GUIDO DI CHIARA" userId="5db65f4f-bbc9-4b49-a6e9-31c3877f7112" providerId="ADAL" clId="{99BDBC57-B3B6-4B39-B131-251FE2C1674E}" dt="2021-06-09T07:49:36.246" v="1394" actId="478"/>
          <ac:spMkLst>
            <pc:docMk/>
            <pc:sldMk cId="2962385359" sldId="306"/>
            <ac:spMk id="3" creationId="{73733AE9-9EFE-4CBF-A134-0251CD5382D0}"/>
          </ac:spMkLst>
        </pc:spChg>
        <pc:spChg chg="del mod">
          <ac:chgData name="GUIDO DI CHIARA" userId="5db65f4f-bbc9-4b49-a6e9-31c3877f7112" providerId="ADAL" clId="{99BDBC57-B3B6-4B39-B131-251FE2C1674E}" dt="2021-06-09T07:49:36.246" v="1394" actId="478"/>
          <ac:spMkLst>
            <pc:docMk/>
            <pc:sldMk cId="2962385359" sldId="306"/>
            <ac:spMk id="4" creationId="{A7E6F9EB-0DEE-4D2D-B7ED-3C32B39BF8C1}"/>
          </ac:spMkLst>
        </pc:spChg>
        <pc:spChg chg="del mod">
          <ac:chgData name="GUIDO DI CHIARA" userId="5db65f4f-bbc9-4b49-a6e9-31c3877f7112" providerId="ADAL" clId="{99BDBC57-B3B6-4B39-B131-251FE2C1674E}" dt="2021-06-09T07:49:36.246" v="1394" actId="478"/>
          <ac:spMkLst>
            <pc:docMk/>
            <pc:sldMk cId="2962385359" sldId="306"/>
            <ac:spMk id="5" creationId="{6625BF0E-A494-49E8-909B-7ADADC331B18}"/>
          </ac:spMkLst>
        </pc:spChg>
        <pc:spChg chg="add del mod">
          <ac:chgData name="GUIDO DI CHIARA" userId="5db65f4f-bbc9-4b49-a6e9-31c3877f7112" providerId="ADAL" clId="{99BDBC57-B3B6-4B39-B131-251FE2C1674E}" dt="2021-06-09T07:49:40.511" v="1395" actId="478"/>
          <ac:spMkLst>
            <pc:docMk/>
            <pc:sldMk cId="2962385359" sldId="306"/>
            <ac:spMk id="8" creationId="{974FB662-494E-4EEE-AC7A-8490D7AAFDCF}"/>
          </ac:spMkLst>
        </pc:spChg>
        <pc:spChg chg="mod">
          <ac:chgData name="GUIDO DI CHIARA" userId="5db65f4f-bbc9-4b49-a6e9-31c3877f7112" providerId="ADAL" clId="{99BDBC57-B3B6-4B39-B131-251FE2C1674E}" dt="2021-06-08T18:08:48.909" v="696"/>
          <ac:spMkLst>
            <pc:docMk/>
            <pc:sldMk cId="2962385359" sldId="306"/>
            <ac:spMk id="8" creationId="{A0B344E7-7BDB-4476-95D0-9A6F06125798}"/>
          </ac:spMkLst>
        </pc:spChg>
        <pc:spChg chg="mod">
          <ac:chgData name="GUIDO DI CHIARA" userId="5db65f4f-bbc9-4b49-a6e9-31c3877f7112" providerId="ADAL" clId="{99BDBC57-B3B6-4B39-B131-251FE2C1674E}" dt="2021-06-08T18:08:48.909" v="696"/>
          <ac:spMkLst>
            <pc:docMk/>
            <pc:sldMk cId="2962385359" sldId="306"/>
            <ac:spMk id="9" creationId="{915B2FAD-67ED-462E-A2AC-D5D46BF1CDD8}"/>
          </ac:spMkLst>
        </pc:spChg>
        <pc:spChg chg="add del mod">
          <ac:chgData name="GUIDO DI CHIARA" userId="5db65f4f-bbc9-4b49-a6e9-31c3877f7112" providerId="ADAL" clId="{99BDBC57-B3B6-4B39-B131-251FE2C1674E}" dt="2021-06-09T07:49:43.197" v="1396" actId="478"/>
          <ac:spMkLst>
            <pc:docMk/>
            <pc:sldMk cId="2962385359" sldId="306"/>
            <ac:spMk id="10" creationId="{71DBBF78-D338-4D5E-B5CD-6691F783D815}"/>
          </ac:spMkLst>
        </pc:spChg>
        <pc:spChg chg="mod">
          <ac:chgData name="GUIDO DI CHIARA" userId="5db65f4f-bbc9-4b49-a6e9-31c3877f7112" providerId="ADAL" clId="{99BDBC57-B3B6-4B39-B131-251FE2C1674E}" dt="2021-06-08T18:08:48.909" v="696"/>
          <ac:spMkLst>
            <pc:docMk/>
            <pc:sldMk cId="2962385359" sldId="306"/>
            <ac:spMk id="10" creationId="{EB113A62-476B-442D-8965-C2BB29923E58}"/>
          </ac:spMkLst>
        </pc:spChg>
        <pc:spChg chg="add del mod">
          <ac:chgData name="GUIDO DI CHIARA" userId="5db65f4f-bbc9-4b49-a6e9-31c3877f7112" providerId="ADAL" clId="{99BDBC57-B3B6-4B39-B131-251FE2C1674E}" dt="2021-06-09T07:49:44.523" v="1397" actId="478"/>
          <ac:spMkLst>
            <pc:docMk/>
            <pc:sldMk cId="2962385359" sldId="306"/>
            <ac:spMk id="12" creationId="{0946F4B8-8085-453D-9193-47BCD8967989}"/>
          </ac:spMkLst>
        </pc:spChg>
        <pc:spChg chg="mod">
          <ac:chgData name="GUIDO DI CHIARA" userId="5db65f4f-bbc9-4b49-a6e9-31c3877f7112" providerId="ADAL" clId="{99BDBC57-B3B6-4B39-B131-251FE2C1674E}" dt="2021-06-08T18:08:48.909" v="696"/>
          <ac:spMkLst>
            <pc:docMk/>
            <pc:sldMk cId="2962385359" sldId="306"/>
            <ac:spMk id="12" creationId="{52FDEAB2-0B76-4874-97AC-5B8049D280D4}"/>
          </ac:spMkLst>
        </pc:spChg>
        <pc:spChg chg="mod">
          <ac:chgData name="GUIDO DI CHIARA" userId="5db65f4f-bbc9-4b49-a6e9-31c3877f7112" providerId="ADAL" clId="{99BDBC57-B3B6-4B39-B131-251FE2C1674E}" dt="2021-06-08T18:08:48.909" v="696"/>
          <ac:spMkLst>
            <pc:docMk/>
            <pc:sldMk cId="2962385359" sldId="306"/>
            <ac:spMk id="13" creationId="{16D306A1-4B48-4D70-8BB9-8AEE3E0825C6}"/>
          </ac:spMkLst>
        </pc:spChg>
        <pc:spChg chg="mod">
          <ac:chgData name="GUIDO DI CHIARA" userId="5db65f4f-bbc9-4b49-a6e9-31c3877f7112" providerId="ADAL" clId="{99BDBC57-B3B6-4B39-B131-251FE2C1674E}" dt="2021-06-08T18:08:58.542" v="700" actId="1076"/>
          <ac:spMkLst>
            <pc:docMk/>
            <pc:sldMk cId="2962385359" sldId="306"/>
            <ac:spMk id="14" creationId="{44FC9650-344A-4283-981E-5664C8CD78C4}"/>
          </ac:spMkLst>
        </pc:spChg>
        <pc:spChg chg="mod">
          <ac:chgData name="GUIDO DI CHIARA" userId="5db65f4f-bbc9-4b49-a6e9-31c3877f7112" providerId="ADAL" clId="{99BDBC57-B3B6-4B39-B131-251FE2C1674E}" dt="2021-06-08T18:08:48.909" v="696"/>
          <ac:spMkLst>
            <pc:docMk/>
            <pc:sldMk cId="2962385359" sldId="306"/>
            <ac:spMk id="15" creationId="{A35A4E3B-F383-4C7D-8FEC-75660F57BA1E}"/>
          </ac:spMkLst>
        </pc:spChg>
        <pc:grpChg chg="add del mod">
          <ac:chgData name="GUIDO DI CHIARA" userId="5db65f4f-bbc9-4b49-a6e9-31c3877f7112" providerId="ADAL" clId="{99BDBC57-B3B6-4B39-B131-251FE2C1674E}" dt="2021-06-08T18:09:06.560" v="705" actId="478"/>
          <ac:grpSpMkLst>
            <pc:docMk/>
            <pc:sldMk cId="2962385359" sldId="306"/>
            <ac:grpSpMk id="7" creationId="{E41489A8-DA66-4598-B050-3AF68F6D1223}"/>
          </ac:grpSpMkLst>
        </pc:grpChg>
        <pc:grpChg chg="mod">
          <ac:chgData name="GUIDO DI CHIARA" userId="5db65f4f-bbc9-4b49-a6e9-31c3877f7112" providerId="ADAL" clId="{99BDBC57-B3B6-4B39-B131-251FE2C1674E}" dt="2021-06-08T18:08:48.909" v="696"/>
          <ac:grpSpMkLst>
            <pc:docMk/>
            <pc:sldMk cId="2962385359" sldId="306"/>
            <ac:grpSpMk id="11" creationId="{44AC1E68-1A14-463D-9AE1-CF7AA1B9AE1B}"/>
          </ac:grpSpMkLst>
        </pc:grpChg>
        <pc:graphicFrameChg chg="mod">
          <ac:chgData name="GUIDO DI CHIARA" userId="5db65f4f-bbc9-4b49-a6e9-31c3877f7112" providerId="ADAL" clId="{99BDBC57-B3B6-4B39-B131-251FE2C1674E}" dt="2021-06-09T07:50:09.505" v="1404"/>
          <ac:graphicFrameMkLst>
            <pc:docMk/>
            <pc:sldMk cId="2962385359" sldId="306"/>
            <ac:graphicFrameMk id="16" creationId="{C8CA3023-B61C-4F15-BA98-A86FC2AD28A5}"/>
          </ac:graphicFrameMkLst>
        </pc:graphicFrameChg>
      </pc:sldChg>
      <pc:sldChg chg="modSp new mod modNotesTx">
        <pc:chgData name="GUIDO DI CHIARA" userId="5db65f4f-bbc9-4b49-a6e9-31c3877f7112" providerId="ADAL" clId="{99BDBC57-B3B6-4B39-B131-251FE2C1674E}" dt="2021-06-16T09:20:20.843" v="8871" actId="20577"/>
        <pc:sldMkLst>
          <pc:docMk/>
          <pc:sldMk cId="2740415883" sldId="307"/>
        </pc:sldMkLst>
        <pc:spChg chg="mod">
          <ac:chgData name="GUIDO DI CHIARA" userId="5db65f4f-bbc9-4b49-a6e9-31c3877f7112" providerId="ADAL" clId="{99BDBC57-B3B6-4B39-B131-251FE2C1674E}" dt="2021-06-08T18:10:32.073" v="738" actId="20577"/>
          <ac:spMkLst>
            <pc:docMk/>
            <pc:sldMk cId="2740415883" sldId="307"/>
            <ac:spMk id="2" creationId="{0D72DC2F-14F7-491E-9DBF-EDBDF9A817CF}"/>
          </ac:spMkLst>
        </pc:spChg>
        <pc:spChg chg="mod">
          <ac:chgData name="GUIDO DI CHIARA" userId="5db65f4f-bbc9-4b49-a6e9-31c3877f7112" providerId="ADAL" clId="{99BDBC57-B3B6-4B39-B131-251FE2C1674E}" dt="2021-06-08T18:10:59.128" v="748"/>
          <ac:spMkLst>
            <pc:docMk/>
            <pc:sldMk cId="2740415883" sldId="307"/>
            <ac:spMk id="3" creationId="{37B1BD38-A8D6-4401-A9A8-2D3360BC14ED}"/>
          </ac:spMkLst>
        </pc:spChg>
        <pc:spChg chg="mod">
          <ac:chgData name="GUIDO DI CHIARA" userId="5db65f4f-bbc9-4b49-a6e9-31c3877f7112" providerId="ADAL" clId="{99BDBC57-B3B6-4B39-B131-251FE2C1674E}" dt="2021-06-16T09:00:19.568" v="8507" actId="113"/>
          <ac:spMkLst>
            <pc:docMk/>
            <pc:sldMk cId="2740415883" sldId="307"/>
            <ac:spMk id="9" creationId="{86E49703-E79E-41DE-A855-05BA57E25935}"/>
          </ac:spMkLst>
        </pc:spChg>
        <pc:spChg chg="mod">
          <ac:chgData name="GUIDO DI CHIARA" userId="5db65f4f-bbc9-4b49-a6e9-31c3877f7112" providerId="ADAL" clId="{99BDBC57-B3B6-4B39-B131-251FE2C1674E}" dt="2021-06-16T09:00:17.345" v="8506" actId="113"/>
          <ac:spMkLst>
            <pc:docMk/>
            <pc:sldMk cId="2740415883" sldId="307"/>
            <ac:spMk id="10" creationId="{33A73F7D-E23A-40A3-942A-587F9E8DA083}"/>
          </ac:spMkLst>
        </pc:spChg>
      </pc:sldChg>
      <pc:sldChg chg="modSp mod">
        <pc:chgData name="GUIDO DI CHIARA" userId="5db65f4f-bbc9-4b49-a6e9-31c3877f7112" providerId="ADAL" clId="{99BDBC57-B3B6-4B39-B131-251FE2C1674E}" dt="2021-06-08T19:31:20.009" v="1078" actId="113"/>
        <pc:sldMkLst>
          <pc:docMk/>
          <pc:sldMk cId="3375531231" sldId="308"/>
        </pc:sldMkLst>
        <pc:spChg chg="mod">
          <ac:chgData name="GUIDO DI CHIARA" userId="5db65f4f-bbc9-4b49-a6e9-31c3877f7112" providerId="ADAL" clId="{99BDBC57-B3B6-4B39-B131-251FE2C1674E}" dt="2021-06-08T19:31:20.009" v="1078" actId="113"/>
          <ac:spMkLst>
            <pc:docMk/>
            <pc:sldMk cId="3375531231" sldId="308"/>
            <ac:spMk id="2" creationId="{AEFE545C-9AD3-47AB-9709-A452E32EA64C}"/>
          </ac:spMkLst>
        </pc:spChg>
      </pc:sldChg>
      <pc:sldChg chg="modSp mod modNotesTx">
        <pc:chgData name="GUIDO DI CHIARA" userId="5db65f4f-bbc9-4b49-a6e9-31c3877f7112" providerId="ADAL" clId="{99BDBC57-B3B6-4B39-B131-251FE2C1674E}" dt="2021-06-16T09:24:57.616" v="9447" actId="20577"/>
        <pc:sldMkLst>
          <pc:docMk/>
          <pc:sldMk cId="2619785428" sldId="310"/>
        </pc:sldMkLst>
        <pc:spChg chg="mod">
          <ac:chgData name="GUIDO DI CHIARA" userId="5db65f4f-bbc9-4b49-a6e9-31c3877f7112" providerId="ADAL" clId="{99BDBC57-B3B6-4B39-B131-251FE2C1674E}" dt="2021-06-08T19:11:00.903" v="1005" actId="207"/>
          <ac:spMkLst>
            <pc:docMk/>
            <pc:sldMk cId="2619785428" sldId="310"/>
            <ac:spMk id="3" creationId="{997E2EE0-598E-4229-860B-0B6B0681ACD5}"/>
          </ac:spMkLst>
        </pc:spChg>
        <pc:graphicFrameChg chg="mod">
          <ac:chgData name="GUIDO DI CHIARA" userId="5db65f4f-bbc9-4b49-a6e9-31c3877f7112" providerId="ADAL" clId="{99BDBC57-B3B6-4B39-B131-251FE2C1674E}" dt="2021-06-11T13:41:26.723" v="2304" actId="113"/>
          <ac:graphicFrameMkLst>
            <pc:docMk/>
            <pc:sldMk cId="2619785428" sldId="310"/>
            <ac:graphicFrameMk id="8" creationId="{6E4DC0BA-83C9-4EE9-B805-9B9E78EA21F0}"/>
          </ac:graphicFrameMkLst>
        </pc:graphicFrameChg>
        <pc:graphicFrameChg chg="mod">
          <ac:chgData name="GUIDO DI CHIARA" userId="5db65f4f-bbc9-4b49-a6e9-31c3877f7112" providerId="ADAL" clId="{99BDBC57-B3B6-4B39-B131-251FE2C1674E}" dt="2021-06-11T13:41:42.439" v="2308" actId="113"/>
          <ac:graphicFrameMkLst>
            <pc:docMk/>
            <pc:sldMk cId="2619785428" sldId="310"/>
            <ac:graphicFrameMk id="9" creationId="{69C9B4F2-28F2-44E4-9E42-1B723135D659}"/>
          </ac:graphicFrameMkLst>
        </pc:graphicFrameChg>
      </pc:sldChg>
      <pc:sldChg chg="addSp delSp modSp mod">
        <pc:chgData name="GUIDO DI CHIARA" userId="5db65f4f-bbc9-4b49-a6e9-31c3877f7112" providerId="ADAL" clId="{99BDBC57-B3B6-4B39-B131-251FE2C1674E}" dt="2021-06-08T19:21:41.128" v="1039" actId="478"/>
        <pc:sldMkLst>
          <pc:docMk/>
          <pc:sldMk cId="2365025810" sldId="312"/>
        </pc:sldMkLst>
        <pc:spChg chg="del">
          <ac:chgData name="GUIDO DI CHIARA" userId="5db65f4f-bbc9-4b49-a6e9-31c3877f7112" providerId="ADAL" clId="{99BDBC57-B3B6-4B39-B131-251FE2C1674E}" dt="2021-06-08T19:21:41.128" v="1039" actId="478"/>
          <ac:spMkLst>
            <pc:docMk/>
            <pc:sldMk cId="2365025810" sldId="312"/>
            <ac:spMk id="6" creationId="{F1502132-D6D4-40D1-BE93-4AA6D25ACF63}"/>
          </ac:spMkLst>
        </pc:spChg>
        <pc:graphicFrameChg chg="mod">
          <ac:chgData name="GUIDO DI CHIARA" userId="5db65f4f-bbc9-4b49-a6e9-31c3877f7112" providerId="ADAL" clId="{99BDBC57-B3B6-4B39-B131-251FE2C1674E}" dt="2021-06-08T19:17:13.504" v="1019" actId="18654"/>
          <ac:graphicFrameMkLst>
            <pc:docMk/>
            <pc:sldMk cId="2365025810" sldId="312"/>
            <ac:graphicFrameMk id="5" creationId="{4EA6246E-30A9-419F-AE12-49088A0BF41D}"/>
          </ac:graphicFrameMkLst>
        </pc:graphicFrameChg>
        <pc:picChg chg="add del mod">
          <ac:chgData name="GUIDO DI CHIARA" userId="5db65f4f-bbc9-4b49-a6e9-31c3877f7112" providerId="ADAL" clId="{99BDBC57-B3B6-4B39-B131-251FE2C1674E}" dt="2021-06-08T19:16:12.679" v="1012"/>
          <ac:picMkLst>
            <pc:docMk/>
            <pc:sldMk cId="2365025810" sldId="312"/>
            <ac:picMk id="9" creationId="{60BF2162-75DE-449C-9B3D-F7CCA8739542}"/>
          </ac:picMkLst>
        </pc:picChg>
      </pc:sldChg>
      <pc:sldChg chg="modSp">
        <pc:chgData name="GUIDO DI CHIARA" userId="5db65f4f-bbc9-4b49-a6e9-31c3877f7112" providerId="ADAL" clId="{99BDBC57-B3B6-4B39-B131-251FE2C1674E}" dt="2021-06-08T19:20:49.862" v="1038" actId="18131"/>
        <pc:sldMkLst>
          <pc:docMk/>
          <pc:sldMk cId="2855322091" sldId="313"/>
        </pc:sldMkLst>
        <pc:graphicFrameChg chg="mod">
          <ac:chgData name="GUIDO DI CHIARA" userId="5db65f4f-bbc9-4b49-a6e9-31c3877f7112" providerId="ADAL" clId="{99BDBC57-B3B6-4B39-B131-251FE2C1674E}" dt="2021-06-08T19:20:49.862" v="1038" actId="18131"/>
          <ac:graphicFrameMkLst>
            <pc:docMk/>
            <pc:sldMk cId="2855322091" sldId="313"/>
            <ac:graphicFrameMk id="13" creationId="{F037DC02-FA3E-4377-A4A7-D5EF894DE068}"/>
          </ac:graphicFrameMkLst>
        </pc:graphicFrameChg>
      </pc:sldChg>
      <pc:sldChg chg="modSp">
        <pc:chgData name="GUIDO DI CHIARA" userId="5db65f4f-bbc9-4b49-a6e9-31c3877f7112" providerId="ADAL" clId="{99BDBC57-B3B6-4B39-B131-251FE2C1674E}" dt="2021-06-09T10:40:50.557" v="1899" actId="20577"/>
        <pc:sldMkLst>
          <pc:docMk/>
          <pc:sldMk cId="4151990222" sldId="314"/>
        </pc:sldMkLst>
        <pc:graphicFrameChg chg="mod">
          <ac:chgData name="GUIDO DI CHIARA" userId="5db65f4f-bbc9-4b49-a6e9-31c3877f7112" providerId="ADAL" clId="{99BDBC57-B3B6-4B39-B131-251FE2C1674E}" dt="2021-06-09T10:40:50.557" v="1899" actId="20577"/>
          <ac:graphicFrameMkLst>
            <pc:docMk/>
            <pc:sldMk cId="4151990222" sldId="314"/>
            <ac:graphicFrameMk id="5" creationId="{4EA6246E-30A9-419F-AE12-49088A0BF41D}"/>
          </ac:graphicFrameMkLst>
        </pc:graphicFrameChg>
      </pc:sldChg>
      <pc:sldChg chg="modSp mod modNotesTx">
        <pc:chgData name="GUIDO DI CHIARA" userId="5db65f4f-bbc9-4b49-a6e9-31c3877f7112" providerId="ADAL" clId="{99BDBC57-B3B6-4B39-B131-251FE2C1674E}" dt="2021-06-16T09:33:54.487" v="9716" actId="20577"/>
        <pc:sldMkLst>
          <pc:docMk/>
          <pc:sldMk cId="4267333856" sldId="315"/>
        </pc:sldMkLst>
        <pc:spChg chg="mod">
          <ac:chgData name="GUIDO DI CHIARA" userId="5db65f4f-bbc9-4b49-a6e9-31c3877f7112" providerId="ADAL" clId="{99BDBC57-B3B6-4B39-B131-251FE2C1674E}" dt="2021-06-08T19:21:55.417" v="1041" actId="20577"/>
          <ac:spMkLst>
            <pc:docMk/>
            <pc:sldMk cId="4267333856" sldId="315"/>
            <ac:spMk id="3" creationId="{997E2EE0-598E-4229-860B-0B6B0681ACD5}"/>
          </ac:spMkLst>
        </pc:spChg>
        <pc:graphicFrameChg chg="mod">
          <ac:chgData name="GUIDO DI CHIARA" userId="5db65f4f-bbc9-4b49-a6e9-31c3877f7112" providerId="ADAL" clId="{99BDBC57-B3B6-4B39-B131-251FE2C1674E}" dt="2021-06-08T19:19:45.852" v="1030"/>
          <ac:graphicFrameMkLst>
            <pc:docMk/>
            <pc:sldMk cId="4267333856" sldId="315"/>
            <ac:graphicFrameMk id="5" creationId="{4EA6246E-30A9-419F-AE12-49088A0BF41D}"/>
          </ac:graphicFrameMkLst>
        </pc:graphicFrameChg>
      </pc:sldChg>
      <pc:sldChg chg="addSp delSp new mod modNotesTx">
        <pc:chgData name="GUIDO DI CHIARA" userId="5db65f4f-bbc9-4b49-a6e9-31c3877f7112" providerId="ADAL" clId="{99BDBC57-B3B6-4B39-B131-251FE2C1674E}" dt="2021-06-20T09:51:57.779" v="12805" actId="20577"/>
        <pc:sldMkLst>
          <pc:docMk/>
          <pc:sldMk cId="108145711" sldId="316"/>
        </pc:sldMkLst>
        <pc:picChg chg="add">
          <ac:chgData name="GUIDO DI CHIARA" userId="5db65f4f-bbc9-4b49-a6e9-31c3877f7112" providerId="ADAL" clId="{99BDBC57-B3B6-4B39-B131-251FE2C1674E}" dt="2021-06-09T08:51:56.484" v="1408" actId="22"/>
          <ac:picMkLst>
            <pc:docMk/>
            <pc:sldMk cId="108145711" sldId="316"/>
            <ac:picMk id="6" creationId="{F256F754-C9CB-402D-AAB8-852C3834581B}"/>
          </ac:picMkLst>
        </pc:picChg>
        <pc:picChg chg="add del">
          <ac:chgData name="GUIDO DI CHIARA" userId="5db65f4f-bbc9-4b49-a6e9-31c3877f7112" providerId="ADAL" clId="{99BDBC57-B3B6-4B39-B131-251FE2C1674E}" dt="2021-06-20T09:50:06.605" v="12496" actId="478"/>
          <ac:picMkLst>
            <pc:docMk/>
            <pc:sldMk cId="108145711" sldId="316"/>
            <ac:picMk id="6" creationId="{F2FAA427-3018-40E6-8B07-89BE506550CD}"/>
          </ac:picMkLst>
        </pc:picChg>
        <pc:picChg chg="add">
          <ac:chgData name="GUIDO DI CHIARA" userId="5db65f4f-bbc9-4b49-a6e9-31c3877f7112" providerId="ADAL" clId="{99BDBC57-B3B6-4B39-B131-251FE2C1674E}" dt="2021-06-09T08:52:57.007" v="1409" actId="22"/>
          <ac:picMkLst>
            <pc:docMk/>
            <pc:sldMk cId="108145711" sldId="316"/>
            <ac:picMk id="8" creationId="{6FD1AFDC-E1C5-4BD7-B9B5-5A2D0B277E39}"/>
          </ac:picMkLst>
        </pc:picChg>
      </pc:sldChg>
      <pc:sldChg chg="new">
        <pc:chgData name="GUIDO DI CHIARA" userId="5db65f4f-bbc9-4b49-a6e9-31c3877f7112" providerId="ADAL" clId="{99BDBC57-B3B6-4B39-B131-251FE2C1674E}" dt="2021-06-08T19:28:38.883" v="1070" actId="680"/>
        <pc:sldMkLst>
          <pc:docMk/>
          <pc:sldMk cId="269491732" sldId="317"/>
        </pc:sldMkLst>
      </pc:sldChg>
      <pc:sldChg chg="addSp delSp modSp new mod modNotesTx">
        <pc:chgData name="GUIDO DI CHIARA" userId="5db65f4f-bbc9-4b49-a6e9-31c3877f7112" providerId="ADAL" clId="{99BDBC57-B3B6-4B39-B131-251FE2C1674E}" dt="2021-06-16T09:25:30.358" v="9529" actId="20577"/>
        <pc:sldMkLst>
          <pc:docMk/>
          <pc:sldMk cId="2980456762" sldId="318"/>
        </pc:sldMkLst>
        <pc:spChg chg="mod">
          <ac:chgData name="GUIDO DI CHIARA" userId="5db65f4f-bbc9-4b49-a6e9-31c3877f7112" providerId="ADAL" clId="{99BDBC57-B3B6-4B39-B131-251FE2C1674E}" dt="2021-06-09T07:25:01.842" v="1090" actId="20577"/>
          <ac:spMkLst>
            <pc:docMk/>
            <pc:sldMk cId="2980456762" sldId="318"/>
            <ac:spMk id="2" creationId="{4DDF424C-8A7A-46CB-BA70-0918915E51DB}"/>
          </ac:spMkLst>
        </pc:spChg>
        <pc:graphicFrameChg chg="add del mod">
          <ac:chgData name="GUIDO DI CHIARA" userId="5db65f4f-bbc9-4b49-a6e9-31c3877f7112" providerId="ADAL" clId="{99BDBC57-B3B6-4B39-B131-251FE2C1674E}" dt="2021-06-09T07:26:01.246" v="1093" actId="478"/>
          <ac:graphicFrameMkLst>
            <pc:docMk/>
            <pc:sldMk cId="2980456762" sldId="318"/>
            <ac:graphicFrameMk id="4" creationId="{7868229B-F79E-4C90-8F0F-722D654FB3D9}"/>
          </ac:graphicFrameMkLst>
        </pc:graphicFrameChg>
        <pc:graphicFrameChg chg="add mod modGraphic">
          <ac:chgData name="GUIDO DI CHIARA" userId="5db65f4f-bbc9-4b49-a6e9-31c3877f7112" providerId="ADAL" clId="{99BDBC57-B3B6-4B39-B131-251FE2C1674E}" dt="2021-06-09T07:31:52.625" v="1172" actId="20577"/>
          <ac:graphicFrameMkLst>
            <pc:docMk/>
            <pc:sldMk cId="2980456762" sldId="318"/>
            <ac:graphicFrameMk id="5" creationId="{A70A7DBB-E4B3-49EC-BE94-1431E2E5F21F}"/>
          </ac:graphicFrameMkLst>
        </pc:graphicFrameChg>
        <pc:picChg chg="add del mod">
          <ac:chgData name="GUIDO DI CHIARA" userId="5db65f4f-bbc9-4b49-a6e9-31c3877f7112" providerId="ADAL" clId="{99BDBC57-B3B6-4B39-B131-251FE2C1674E}" dt="2021-06-09T07:38:12.482" v="1183" actId="478"/>
          <ac:picMkLst>
            <pc:docMk/>
            <pc:sldMk cId="2980456762" sldId="318"/>
            <ac:picMk id="7" creationId="{007EF04A-242B-4B63-AC22-8B8045CEA973}"/>
          </ac:picMkLst>
        </pc:picChg>
      </pc:sldChg>
      <pc:sldChg chg="modSp add mod">
        <pc:chgData name="GUIDO DI CHIARA" userId="5db65f4f-bbc9-4b49-a6e9-31c3877f7112" providerId="ADAL" clId="{99BDBC57-B3B6-4B39-B131-251FE2C1674E}" dt="2021-06-12T16:33:46.832" v="4441" actId="113"/>
        <pc:sldMkLst>
          <pc:docMk/>
          <pc:sldMk cId="1143491170" sldId="319"/>
        </pc:sldMkLst>
        <pc:spChg chg="mod">
          <ac:chgData name="GUIDO DI CHIARA" userId="5db65f4f-bbc9-4b49-a6e9-31c3877f7112" providerId="ADAL" clId="{99BDBC57-B3B6-4B39-B131-251FE2C1674E}" dt="2021-06-09T07:47:15.397" v="1358" actId="20577"/>
          <ac:spMkLst>
            <pc:docMk/>
            <pc:sldMk cId="1143491170" sldId="319"/>
            <ac:spMk id="2" creationId="{4DDF424C-8A7A-46CB-BA70-0918915E51DB}"/>
          </ac:spMkLst>
        </pc:spChg>
        <pc:graphicFrameChg chg="mod modGraphic">
          <ac:chgData name="GUIDO DI CHIARA" userId="5db65f4f-bbc9-4b49-a6e9-31c3877f7112" providerId="ADAL" clId="{99BDBC57-B3B6-4B39-B131-251FE2C1674E}" dt="2021-06-12T16:33:46.832" v="4441" actId="113"/>
          <ac:graphicFrameMkLst>
            <pc:docMk/>
            <pc:sldMk cId="1143491170" sldId="319"/>
            <ac:graphicFrameMk id="5" creationId="{A70A7DBB-E4B3-49EC-BE94-1431E2E5F21F}"/>
          </ac:graphicFrameMkLst>
        </pc:graphicFrameChg>
        <pc:picChg chg="mod">
          <ac:chgData name="GUIDO DI CHIARA" userId="5db65f4f-bbc9-4b49-a6e9-31c3877f7112" providerId="ADAL" clId="{99BDBC57-B3B6-4B39-B131-251FE2C1674E}" dt="2021-06-09T07:39:33.323" v="1189" actId="1076"/>
          <ac:picMkLst>
            <pc:docMk/>
            <pc:sldMk cId="1143491170" sldId="319"/>
            <ac:picMk id="7" creationId="{007EF04A-242B-4B63-AC22-8B8045CEA973}"/>
          </ac:picMkLst>
        </pc:picChg>
      </pc:sldChg>
      <pc:sldChg chg="modSp mod">
        <pc:chgData name="GUIDO DI CHIARA" userId="5db65f4f-bbc9-4b49-a6e9-31c3877f7112" providerId="ADAL" clId="{99BDBC57-B3B6-4B39-B131-251FE2C1674E}" dt="2021-06-20T10:06:41.744" v="12808" actId="14100"/>
        <pc:sldMkLst>
          <pc:docMk/>
          <pc:sldMk cId="3612869719" sldId="320"/>
        </pc:sldMkLst>
        <pc:spChg chg="mod">
          <ac:chgData name="GUIDO DI CHIARA" userId="5db65f4f-bbc9-4b49-a6e9-31c3877f7112" providerId="ADAL" clId="{99BDBC57-B3B6-4B39-B131-251FE2C1674E}" dt="2021-06-20T10:06:41.744" v="12808" actId="14100"/>
          <ac:spMkLst>
            <pc:docMk/>
            <pc:sldMk cId="3612869719" sldId="320"/>
            <ac:spMk id="95" creationId="{00000000-0000-0000-0000-000000000000}"/>
          </ac:spMkLst>
        </pc:spChg>
      </pc:sldChg>
      <pc:sldChg chg="addSp delSp modSp mod addCm delCm">
        <pc:chgData name="GUIDO DI CHIARA" userId="5db65f4f-bbc9-4b49-a6e9-31c3877f7112" providerId="ADAL" clId="{99BDBC57-B3B6-4B39-B131-251FE2C1674E}" dt="2021-06-09T10:12:22.134" v="1451" actId="1592"/>
        <pc:sldMkLst>
          <pc:docMk/>
          <pc:sldMk cId="2818409711" sldId="321"/>
        </pc:sldMkLst>
        <pc:spChg chg="del">
          <ac:chgData name="GUIDO DI CHIARA" userId="5db65f4f-bbc9-4b49-a6e9-31c3877f7112" providerId="ADAL" clId="{99BDBC57-B3B6-4B39-B131-251FE2C1674E}" dt="2021-06-09T08:11:19.447" v="1406" actId="478"/>
          <ac:spMkLst>
            <pc:docMk/>
            <pc:sldMk cId="2818409711" sldId="321"/>
            <ac:spMk id="3" creationId="{8B550EE0-5ED6-4A47-92BA-9A6F5E943E86}"/>
          </ac:spMkLst>
        </pc:spChg>
        <pc:spChg chg="del">
          <ac:chgData name="GUIDO DI CHIARA" userId="5db65f4f-bbc9-4b49-a6e9-31c3877f7112" providerId="ADAL" clId="{99BDBC57-B3B6-4B39-B131-251FE2C1674E}" dt="2021-06-09T08:11:21.853" v="1407" actId="478"/>
          <ac:spMkLst>
            <pc:docMk/>
            <pc:sldMk cId="2818409711" sldId="321"/>
            <ac:spMk id="5" creationId="{30E79635-BE93-43D7-90B2-D4AF4C6C85F5}"/>
          </ac:spMkLst>
        </pc:spChg>
        <pc:picChg chg="mod">
          <ac:chgData name="GUIDO DI CHIARA" userId="5db65f4f-bbc9-4b49-a6e9-31c3877f7112" providerId="ADAL" clId="{99BDBC57-B3B6-4B39-B131-251FE2C1674E}" dt="2021-06-09T08:11:11.762" v="1405" actId="14100"/>
          <ac:picMkLst>
            <pc:docMk/>
            <pc:sldMk cId="2818409711" sldId="321"/>
            <ac:picMk id="6" creationId="{0218C6A9-FDD0-4067-8A41-790DAE6B0EC5}"/>
          </ac:picMkLst>
        </pc:picChg>
        <pc:picChg chg="add">
          <ac:chgData name="GUIDO DI CHIARA" userId="5db65f4f-bbc9-4b49-a6e9-31c3877f7112" providerId="ADAL" clId="{99BDBC57-B3B6-4B39-B131-251FE2C1674E}" dt="2021-06-09T09:05:08.582" v="1410" actId="22"/>
          <ac:picMkLst>
            <pc:docMk/>
            <pc:sldMk cId="2818409711" sldId="321"/>
            <ac:picMk id="8" creationId="{C4EA3AF6-6FF3-474F-A8CF-37FCC04BFB07}"/>
          </ac:picMkLst>
        </pc:picChg>
        <pc:picChg chg="add">
          <ac:chgData name="GUIDO DI CHIARA" userId="5db65f4f-bbc9-4b49-a6e9-31c3877f7112" providerId="ADAL" clId="{99BDBC57-B3B6-4B39-B131-251FE2C1674E}" dt="2021-06-09T09:06:05.273" v="1411" actId="22"/>
          <ac:picMkLst>
            <pc:docMk/>
            <pc:sldMk cId="2818409711" sldId="321"/>
            <ac:picMk id="10" creationId="{4203CE0F-D1CE-4C9E-AD25-BBD978512546}"/>
          </ac:picMkLst>
        </pc:picChg>
        <pc:picChg chg="add mod">
          <ac:chgData name="GUIDO DI CHIARA" userId="5db65f4f-bbc9-4b49-a6e9-31c3877f7112" providerId="ADAL" clId="{99BDBC57-B3B6-4B39-B131-251FE2C1674E}" dt="2021-06-09T09:43:26.267" v="1418" actId="962"/>
          <ac:picMkLst>
            <pc:docMk/>
            <pc:sldMk cId="2818409711" sldId="321"/>
            <ac:picMk id="12" creationId="{BD00F3B4-4E1C-4B4C-9166-14AA205783BE}"/>
          </ac:picMkLst>
        </pc:picChg>
        <pc:picChg chg="add mod">
          <ac:chgData name="GUIDO DI CHIARA" userId="5db65f4f-bbc9-4b49-a6e9-31c3877f7112" providerId="ADAL" clId="{99BDBC57-B3B6-4B39-B131-251FE2C1674E}" dt="2021-06-09T09:44:24.790" v="1421" actId="1076"/>
          <ac:picMkLst>
            <pc:docMk/>
            <pc:sldMk cId="2818409711" sldId="321"/>
            <ac:picMk id="14" creationId="{207B0F91-3629-47D4-91FE-DFD23028A255}"/>
          </ac:picMkLst>
        </pc:picChg>
        <pc:picChg chg="add mod modCrop">
          <ac:chgData name="GUIDO DI CHIARA" userId="5db65f4f-bbc9-4b49-a6e9-31c3877f7112" providerId="ADAL" clId="{99BDBC57-B3B6-4B39-B131-251FE2C1674E}" dt="2021-06-09T09:47:35.754" v="1447" actId="14100"/>
          <ac:picMkLst>
            <pc:docMk/>
            <pc:sldMk cId="2818409711" sldId="321"/>
            <ac:picMk id="16" creationId="{F91DDCDA-48A6-48CE-B033-261EC5D479DF}"/>
          </ac:picMkLst>
        </pc:picChg>
        <pc:picChg chg="add del mod modCrop">
          <ac:chgData name="GUIDO DI CHIARA" userId="5db65f4f-bbc9-4b49-a6e9-31c3877f7112" providerId="ADAL" clId="{99BDBC57-B3B6-4B39-B131-251FE2C1674E}" dt="2021-06-09T09:47:38.362" v="1449" actId="478"/>
          <ac:picMkLst>
            <pc:docMk/>
            <pc:sldMk cId="2818409711" sldId="321"/>
            <ac:picMk id="18" creationId="{D0441EBE-5CC1-40A3-928D-B2D32D32B77A}"/>
          </ac:picMkLst>
        </pc:picChg>
        <pc:picChg chg="add mod modCrop">
          <ac:chgData name="GUIDO DI CHIARA" userId="5db65f4f-bbc9-4b49-a6e9-31c3877f7112" providerId="ADAL" clId="{99BDBC57-B3B6-4B39-B131-251FE2C1674E}" dt="2021-06-09T09:47:42.438" v="1450" actId="1076"/>
          <ac:picMkLst>
            <pc:docMk/>
            <pc:sldMk cId="2818409711" sldId="321"/>
            <ac:picMk id="20" creationId="{0D6FD730-CFC0-44CE-973B-9BFAE9BA7E71}"/>
          </ac:picMkLst>
        </pc:picChg>
      </pc:sldChg>
      <pc:sldChg chg="addSp modSp del mod">
        <pc:chgData name="GUIDO DI CHIARA" userId="5db65f4f-bbc9-4b49-a6e9-31c3877f7112" providerId="ADAL" clId="{99BDBC57-B3B6-4B39-B131-251FE2C1674E}" dt="2021-06-11T15:23:43.237" v="2604" actId="47"/>
        <pc:sldMkLst>
          <pc:docMk/>
          <pc:sldMk cId="1028437238" sldId="325"/>
        </pc:sldMkLst>
        <pc:spChg chg="mod">
          <ac:chgData name="GUIDO DI CHIARA" userId="5db65f4f-bbc9-4b49-a6e9-31c3877f7112" providerId="ADAL" clId="{99BDBC57-B3B6-4B39-B131-251FE2C1674E}" dt="2021-06-09T10:18:05.748" v="1478" actId="20577"/>
          <ac:spMkLst>
            <pc:docMk/>
            <pc:sldMk cId="1028437238" sldId="325"/>
            <ac:spMk id="2" creationId="{FAEAD843-FACE-435D-B392-CD24502B877C}"/>
          </ac:spMkLst>
        </pc:spChg>
        <pc:spChg chg="mod">
          <ac:chgData name="GUIDO DI CHIARA" userId="5db65f4f-bbc9-4b49-a6e9-31c3877f7112" providerId="ADAL" clId="{99BDBC57-B3B6-4B39-B131-251FE2C1674E}" dt="2021-06-11T14:34:57.189" v="2322" actId="14100"/>
          <ac:spMkLst>
            <pc:docMk/>
            <pc:sldMk cId="1028437238" sldId="325"/>
            <ac:spMk id="3" creationId="{B5336D62-718C-4038-BF69-BCCF900E84A9}"/>
          </ac:spMkLst>
        </pc:spChg>
        <pc:spChg chg="add mod">
          <ac:chgData name="GUIDO DI CHIARA" userId="5db65f4f-bbc9-4b49-a6e9-31c3877f7112" providerId="ADAL" clId="{99BDBC57-B3B6-4B39-B131-251FE2C1674E}" dt="2021-06-11T15:23:22.325" v="2603" actId="20577"/>
          <ac:spMkLst>
            <pc:docMk/>
            <pc:sldMk cId="1028437238" sldId="325"/>
            <ac:spMk id="6" creationId="{7A76D530-021A-43A5-914D-A993F391F692}"/>
          </ac:spMkLst>
        </pc:spChg>
        <pc:picChg chg="mod">
          <ac:chgData name="GUIDO DI CHIARA" userId="5db65f4f-bbc9-4b49-a6e9-31c3877f7112" providerId="ADAL" clId="{99BDBC57-B3B6-4B39-B131-251FE2C1674E}" dt="2021-06-09T11:00:09.562" v="2176"/>
          <ac:picMkLst>
            <pc:docMk/>
            <pc:sldMk cId="1028437238" sldId="325"/>
            <ac:picMk id="7" creationId="{725F1F10-9DFB-4197-93C3-8AFC3A1145FA}"/>
          </ac:picMkLst>
        </pc:picChg>
      </pc:sldChg>
      <pc:sldChg chg="modSp del mod modNotesTx">
        <pc:chgData name="GUIDO DI CHIARA" userId="5db65f4f-bbc9-4b49-a6e9-31c3877f7112" providerId="ADAL" clId="{99BDBC57-B3B6-4B39-B131-251FE2C1674E}" dt="2021-06-11T15:38:11.786" v="2609" actId="47"/>
        <pc:sldMkLst>
          <pc:docMk/>
          <pc:sldMk cId="1692713964" sldId="327"/>
        </pc:sldMkLst>
        <pc:graphicFrameChg chg="mod">
          <ac:chgData name="GUIDO DI CHIARA" userId="5db65f4f-bbc9-4b49-a6e9-31c3877f7112" providerId="ADAL" clId="{99BDBC57-B3B6-4B39-B131-251FE2C1674E}" dt="2021-06-11T15:37:48.162" v="2608" actId="14100"/>
          <ac:graphicFrameMkLst>
            <pc:docMk/>
            <pc:sldMk cId="1692713964" sldId="327"/>
            <ac:graphicFrameMk id="16" creationId="{C8CA3023-B61C-4F15-BA98-A86FC2AD28A5}"/>
          </ac:graphicFrameMkLst>
        </pc:graphicFrameChg>
      </pc:sldChg>
      <pc:sldChg chg="addSp delSp modSp del mod">
        <pc:chgData name="GUIDO DI CHIARA" userId="5db65f4f-bbc9-4b49-a6e9-31c3877f7112" providerId="ADAL" clId="{99BDBC57-B3B6-4B39-B131-251FE2C1674E}" dt="2021-06-11T15:00:09.448" v="2546" actId="47"/>
        <pc:sldMkLst>
          <pc:docMk/>
          <pc:sldMk cId="2704781187" sldId="328"/>
        </pc:sldMkLst>
        <pc:spChg chg="mod">
          <ac:chgData name="GUIDO DI CHIARA" userId="5db65f4f-bbc9-4b49-a6e9-31c3877f7112" providerId="ADAL" clId="{99BDBC57-B3B6-4B39-B131-251FE2C1674E}" dt="2021-06-11T14:50:58.802" v="2541" actId="20577"/>
          <ac:spMkLst>
            <pc:docMk/>
            <pc:sldMk cId="2704781187" sldId="328"/>
            <ac:spMk id="2" creationId="{E63BA6D1-B5E4-4384-A3EA-89EC6AD56DCA}"/>
          </ac:spMkLst>
        </pc:spChg>
        <pc:spChg chg="add del mod">
          <ac:chgData name="GUIDO DI CHIARA" userId="5db65f4f-bbc9-4b49-a6e9-31c3877f7112" providerId="ADAL" clId="{99BDBC57-B3B6-4B39-B131-251FE2C1674E}" dt="2021-06-11T14:46:43.701" v="2488" actId="478"/>
          <ac:spMkLst>
            <pc:docMk/>
            <pc:sldMk cId="2704781187" sldId="328"/>
            <ac:spMk id="6" creationId="{CBC78DA5-92A4-4A8D-84DB-BABE722466C0}"/>
          </ac:spMkLst>
        </pc:spChg>
        <pc:spChg chg="add mod">
          <ac:chgData name="GUIDO DI CHIARA" userId="5db65f4f-bbc9-4b49-a6e9-31c3877f7112" providerId="ADAL" clId="{99BDBC57-B3B6-4B39-B131-251FE2C1674E}" dt="2021-06-11T14:51:56.292" v="2542" actId="14100"/>
          <ac:spMkLst>
            <pc:docMk/>
            <pc:sldMk cId="2704781187" sldId="328"/>
            <ac:spMk id="7" creationId="{F3248A78-6632-47C9-8D66-3226C11A40B8}"/>
          </ac:spMkLst>
        </pc:spChg>
        <pc:picChg chg="add del mod">
          <ac:chgData name="GUIDO DI CHIARA" userId="5db65f4f-bbc9-4b49-a6e9-31c3877f7112" providerId="ADAL" clId="{99BDBC57-B3B6-4B39-B131-251FE2C1674E}" dt="2021-06-11T14:48:00.329" v="2504" actId="478"/>
          <ac:picMkLst>
            <pc:docMk/>
            <pc:sldMk cId="2704781187" sldId="328"/>
            <ac:picMk id="1026" creationId="{31F2E02A-83C5-4E74-B785-820AA48592D2}"/>
          </ac:picMkLst>
        </pc:picChg>
        <pc:picChg chg="add mod">
          <ac:chgData name="GUIDO DI CHIARA" userId="5db65f4f-bbc9-4b49-a6e9-31c3877f7112" providerId="ADAL" clId="{99BDBC57-B3B6-4B39-B131-251FE2C1674E}" dt="2021-06-11T14:50:11.421" v="2515" actId="1076"/>
          <ac:picMkLst>
            <pc:docMk/>
            <pc:sldMk cId="2704781187" sldId="328"/>
            <ac:picMk id="1028" creationId="{475F71CE-B7E5-4A97-9254-F3DA0BF1ECF2}"/>
          </ac:picMkLst>
        </pc:picChg>
      </pc:sldChg>
      <pc:sldChg chg="addSp delSp modSp del mod">
        <pc:chgData name="GUIDO DI CHIARA" userId="5db65f4f-bbc9-4b49-a6e9-31c3877f7112" providerId="ADAL" clId="{99BDBC57-B3B6-4B39-B131-251FE2C1674E}" dt="2021-06-11T15:21:47.087" v="2553" actId="47"/>
        <pc:sldMkLst>
          <pc:docMk/>
          <pc:sldMk cId="3984294528" sldId="331"/>
        </pc:sldMkLst>
        <pc:spChg chg="mod">
          <ac:chgData name="GUIDO DI CHIARA" userId="5db65f4f-bbc9-4b49-a6e9-31c3877f7112" providerId="ADAL" clId="{99BDBC57-B3B6-4B39-B131-251FE2C1674E}" dt="2021-06-09T11:01:22.242" v="2188" actId="20577"/>
          <ac:spMkLst>
            <pc:docMk/>
            <pc:sldMk cId="3984294528" sldId="331"/>
            <ac:spMk id="3" creationId="{B5336D62-718C-4038-BF69-BCCF900E84A9}"/>
          </ac:spMkLst>
        </pc:spChg>
        <pc:graphicFrameChg chg="add mod modGraphic">
          <ac:chgData name="GUIDO DI CHIARA" userId="5db65f4f-bbc9-4b49-a6e9-31c3877f7112" providerId="ADAL" clId="{99BDBC57-B3B6-4B39-B131-251FE2C1674E}" dt="2021-06-11T14:25:44.956" v="2316" actId="14100"/>
          <ac:graphicFrameMkLst>
            <pc:docMk/>
            <pc:sldMk cId="3984294528" sldId="331"/>
            <ac:graphicFrameMk id="5" creationId="{01A3F2DF-1B92-49FB-990D-C25B53B8AE83}"/>
          </ac:graphicFrameMkLst>
        </pc:graphicFrameChg>
        <pc:graphicFrameChg chg="add del mod">
          <ac:chgData name="GUIDO DI CHIARA" userId="5db65f4f-bbc9-4b49-a6e9-31c3877f7112" providerId="ADAL" clId="{99BDBC57-B3B6-4B39-B131-251FE2C1674E}" dt="2021-06-09T10:49:20.550" v="2053" actId="478"/>
          <ac:graphicFrameMkLst>
            <pc:docMk/>
            <pc:sldMk cId="3984294528" sldId="331"/>
            <ac:graphicFrameMk id="10" creationId="{05083014-E945-4FFE-AB29-52B84BA18FFC}"/>
          </ac:graphicFrameMkLst>
        </pc:graphicFrameChg>
      </pc:sldChg>
      <pc:sldChg chg="modSp mod modNotesTx">
        <pc:chgData name="GUIDO DI CHIARA" userId="5db65f4f-bbc9-4b49-a6e9-31c3877f7112" providerId="ADAL" clId="{99BDBC57-B3B6-4B39-B131-251FE2C1674E}" dt="2021-06-16T09:32:42.674" v="9595" actId="20577"/>
        <pc:sldMkLst>
          <pc:docMk/>
          <pc:sldMk cId="1014147325" sldId="332"/>
        </pc:sldMkLst>
        <pc:spChg chg="mod">
          <ac:chgData name="GUIDO DI CHIARA" userId="5db65f4f-bbc9-4b49-a6e9-31c3877f7112" providerId="ADAL" clId="{99BDBC57-B3B6-4B39-B131-251FE2C1674E}" dt="2021-06-11T14:53:36.508" v="2544" actId="14100"/>
          <ac:spMkLst>
            <pc:docMk/>
            <pc:sldMk cId="1014147325" sldId="332"/>
            <ac:spMk id="115" creationId="{00000000-0000-0000-0000-000000000000}"/>
          </ac:spMkLst>
        </pc:spChg>
      </pc:sldChg>
      <pc:sldChg chg="modSp mod">
        <pc:chgData name="GUIDO DI CHIARA" userId="5db65f4f-bbc9-4b49-a6e9-31c3877f7112" providerId="ADAL" clId="{99BDBC57-B3B6-4B39-B131-251FE2C1674E}" dt="2021-06-16T10:36:12.386" v="10912" actId="255"/>
        <pc:sldMkLst>
          <pc:docMk/>
          <pc:sldMk cId="2879995474" sldId="333"/>
        </pc:sldMkLst>
        <pc:spChg chg="mod">
          <ac:chgData name="GUIDO DI CHIARA" userId="5db65f4f-bbc9-4b49-a6e9-31c3877f7112" providerId="ADAL" clId="{99BDBC57-B3B6-4B39-B131-251FE2C1674E}" dt="2021-06-16T10:35:40.683" v="10909" actId="14100"/>
          <ac:spMkLst>
            <pc:docMk/>
            <pc:sldMk cId="2879995474" sldId="333"/>
            <ac:spMk id="3" creationId="{61F95BAA-D765-4E33-9D84-F1F6718B07D2}"/>
          </ac:spMkLst>
        </pc:spChg>
        <pc:spChg chg="mod">
          <ac:chgData name="GUIDO DI CHIARA" userId="5db65f4f-bbc9-4b49-a6e9-31c3877f7112" providerId="ADAL" clId="{99BDBC57-B3B6-4B39-B131-251FE2C1674E}" dt="2021-06-16T10:36:12.386" v="10912" actId="255"/>
          <ac:spMkLst>
            <pc:docMk/>
            <pc:sldMk cId="2879995474" sldId="333"/>
            <ac:spMk id="6" creationId="{6563A915-C736-4CE7-A686-77A94345EDF1}"/>
          </ac:spMkLst>
        </pc:spChg>
      </pc:sldChg>
      <pc:sldChg chg="mod modShow">
        <pc:chgData name="GUIDO DI CHIARA" userId="5db65f4f-bbc9-4b49-a6e9-31c3877f7112" providerId="ADAL" clId="{99BDBC57-B3B6-4B39-B131-251FE2C1674E}" dt="2021-06-09T10:58:05.366" v="2174" actId="729"/>
        <pc:sldMkLst>
          <pc:docMk/>
          <pc:sldMk cId="1236665608" sldId="334"/>
        </pc:sldMkLst>
      </pc:sldChg>
      <pc:sldChg chg="modSp modNotesTx">
        <pc:chgData name="GUIDO DI CHIARA" userId="5db65f4f-bbc9-4b49-a6e9-31c3877f7112" providerId="ADAL" clId="{99BDBC57-B3B6-4B39-B131-251FE2C1674E}" dt="2021-06-16T09:19:16.280" v="8812" actId="20577"/>
        <pc:sldMkLst>
          <pc:docMk/>
          <pc:sldMk cId="2168093088" sldId="335"/>
        </pc:sldMkLst>
        <pc:graphicFrameChg chg="mod">
          <ac:chgData name="GUIDO DI CHIARA" userId="5db65f4f-bbc9-4b49-a6e9-31c3877f7112" providerId="ADAL" clId="{99BDBC57-B3B6-4B39-B131-251FE2C1674E}" dt="2021-06-16T09:17:20.949" v="8704"/>
          <ac:graphicFrameMkLst>
            <pc:docMk/>
            <pc:sldMk cId="2168093088" sldId="335"/>
            <ac:graphicFrameMk id="16" creationId="{C8CA3023-B61C-4F15-BA98-A86FC2AD28A5}"/>
          </ac:graphicFrameMkLst>
        </pc:graphicFrameChg>
      </pc:sldChg>
      <pc:sldChg chg="addSp modSp mod modShow modNotesTx">
        <pc:chgData name="GUIDO DI CHIARA" userId="5db65f4f-bbc9-4b49-a6e9-31c3877f7112" providerId="ADAL" clId="{99BDBC57-B3B6-4B39-B131-251FE2C1674E}" dt="2021-06-11T16:13:09.064" v="2777" actId="313"/>
        <pc:sldMkLst>
          <pc:docMk/>
          <pc:sldMk cId="3306559379" sldId="336"/>
        </pc:sldMkLst>
        <pc:picChg chg="add mod">
          <ac:chgData name="GUIDO DI CHIARA" userId="5db65f4f-bbc9-4b49-a6e9-31c3877f7112" providerId="ADAL" clId="{99BDBC57-B3B6-4B39-B131-251FE2C1674E}" dt="2021-06-11T15:00:05.938" v="2545"/>
          <ac:picMkLst>
            <pc:docMk/>
            <pc:sldMk cId="3306559379" sldId="336"/>
            <ac:picMk id="5" creationId="{4D9CB9BA-8B21-4842-B2B4-E4DD6E73E246}"/>
          </ac:picMkLst>
        </pc:picChg>
      </pc:sldChg>
      <pc:sldChg chg="ord">
        <pc:chgData name="GUIDO DI CHIARA" userId="5db65f4f-bbc9-4b49-a6e9-31c3877f7112" providerId="ADAL" clId="{99BDBC57-B3B6-4B39-B131-251FE2C1674E}" dt="2021-06-11T16:36:17.534" v="2971"/>
        <pc:sldMkLst>
          <pc:docMk/>
          <pc:sldMk cId="2306481202" sldId="337"/>
        </pc:sldMkLst>
      </pc:sldChg>
      <pc:sldChg chg="modSp mod ord">
        <pc:chgData name="GUIDO DI CHIARA" userId="5db65f4f-bbc9-4b49-a6e9-31c3877f7112" providerId="ADAL" clId="{99BDBC57-B3B6-4B39-B131-251FE2C1674E}" dt="2021-06-12T14:08:40.826" v="3419" actId="2711"/>
        <pc:sldMkLst>
          <pc:docMk/>
          <pc:sldMk cId="3406265595" sldId="338"/>
        </pc:sldMkLst>
        <pc:spChg chg="mod">
          <ac:chgData name="GUIDO DI CHIARA" userId="5db65f4f-bbc9-4b49-a6e9-31c3877f7112" providerId="ADAL" clId="{99BDBC57-B3B6-4B39-B131-251FE2C1674E}" dt="2021-06-11T15:38:20.946" v="2618" actId="20577"/>
          <ac:spMkLst>
            <pc:docMk/>
            <pc:sldMk cId="3406265595" sldId="338"/>
            <ac:spMk id="3" creationId="{A2363D68-BF92-490B-8CC0-842BEA1191D1}"/>
          </ac:spMkLst>
        </pc:spChg>
        <pc:graphicFrameChg chg="mod">
          <ac:chgData name="GUIDO DI CHIARA" userId="5db65f4f-bbc9-4b49-a6e9-31c3877f7112" providerId="ADAL" clId="{99BDBC57-B3B6-4B39-B131-251FE2C1674E}" dt="2021-06-12T14:08:40.826" v="3419" actId="2711"/>
          <ac:graphicFrameMkLst>
            <pc:docMk/>
            <pc:sldMk cId="3406265595" sldId="338"/>
            <ac:graphicFrameMk id="5" creationId="{1F32C66E-5DDB-408E-B457-E1F5C32CAE5B}"/>
          </ac:graphicFrameMkLst>
        </pc:graphicFrameChg>
      </pc:sldChg>
      <pc:sldChg chg="modSp mod">
        <pc:chgData name="GUIDO DI CHIARA" userId="5db65f4f-bbc9-4b49-a6e9-31c3877f7112" providerId="ADAL" clId="{99BDBC57-B3B6-4B39-B131-251FE2C1674E}" dt="2021-06-11T16:44:04.099" v="3041" actId="20577"/>
        <pc:sldMkLst>
          <pc:docMk/>
          <pc:sldMk cId="434616035" sldId="339"/>
        </pc:sldMkLst>
        <pc:spChg chg="mod">
          <ac:chgData name="GUIDO DI CHIARA" userId="5db65f4f-bbc9-4b49-a6e9-31c3877f7112" providerId="ADAL" clId="{99BDBC57-B3B6-4B39-B131-251FE2C1674E}" dt="2021-06-11T16:44:04.099" v="3041" actId="20577"/>
          <ac:spMkLst>
            <pc:docMk/>
            <pc:sldMk cId="434616035" sldId="339"/>
            <ac:spMk id="2" creationId="{8756757D-3764-468F-8E36-581E8C992A00}"/>
          </ac:spMkLst>
        </pc:spChg>
      </pc:sldChg>
      <pc:sldChg chg="modSp mod modNotesTx">
        <pc:chgData name="GUIDO DI CHIARA" userId="5db65f4f-bbc9-4b49-a6e9-31c3877f7112" providerId="ADAL" clId="{99BDBC57-B3B6-4B39-B131-251FE2C1674E}" dt="2021-06-16T10:24:00.511" v="10193" actId="20577"/>
        <pc:sldMkLst>
          <pc:docMk/>
          <pc:sldMk cId="1354037080" sldId="340"/>
        </pc:sldMkLst>
        <pc:spChg chg="mod">
          <ac:chgData name="GUIDO DI CHIARA" userId="5db65f4f-bbc9-4b49-a6e9-31c3877f7112" providerId="ADAL" clId="{99BDBC57-B3B6-4B39-B131-251FE2C1674E}" dt="2021-06-11T16:43:43.286" v="3014" actId="20577"/>
          <ac:spMkLst>
            <pc:docMk/>
            <pc:sldMk cId="1354037080" sldId="340"/>
            <ac:spMk id="2" creationId="{ED734FE5-7FFB-4507-A8D0-311F3DC0CB83}"/>
          </ac:spMkLst>
        </pc:spChg>
        <pc:graphicFrameChg chg="mod">
          <ac:chgData name="GUIDO DI CHIARA" userId="5db65f4f-bbc9-4b49-a6e9-31c3877f7112" providerId="ADAL" clId="{99BDBC57-B3B6-4B39-B131-251FE2C1674E}" dt="2021-06-11T15:50:21.939" v="2637" actId="20577"/>
          <ac:graphicFrameMkLst>
            <pc:docMk/>
            <pc:sldMk cId="1354037080" sldId="340"/>
            <ac:graphicFrameMk id="5" creationId="{689689C7-A28B-4B4F-B6D8-CB0C2986D185}"/>
          </ac:graphicFrameMkLst>
        </pc:graphicFrameChg>
      </pc:sldChg>
      <pc:sldChg chg="addSp modSp mod modNotes">
        <pc:chgData name="GUIDO DI CHIARA" userId="5db65f4f-bbc9-4b49-a6e9-31c3877f7112" providerId="ADAL" clId="{99BDBC57-B3B6-4B39-B131-251FE2C1674E}" dt="2021-06-11T17:18:56.560" v="3135" actId="208"/>
        <pc:sldMkLst>
          <pc:docMk/>
          <pc:sldMk cId="667770629" sldId="341"/>
        </pc:sldMkLst>
        <pc:spChg chg="mod">
          <ac:chgData name="GUIDO DI CHIARA" userId="5db65f4f-bbc9-4b49-a6e9-31c3877f7112" providerId="ADAL" clId="{99BDBC57-B3B6-4B39-B131-251FE2C1674E}" dt="2021-06-11T17:06:37.629" v="3076" actId="20577"/>
          <ac:spMkLst>
            <pc:docMk/>
            <pc:sldMk cId="667770629" sldId="341"/>
            <ac:spMk id="3" creationId="{854FA825-D91C-4675-95AA-16BFCB432A2A}"/>
          </ac:spMkLst>
        </pc:spChg>
        <pc:spChg chg="add mod">
          <ac:chgData name="GUIDO DI CHIARA" userId="5db65f4f-bbc9-4b49-a6e9-31c3877f7112" providerId="ADAL" clId="{99BDBC57-B3B6-4B39-B131-251FE2C1674E}" dt="2021-06-11T17:07:51.022" v="3078"/>
          <ac:spMkLst>
            <pc:docMk/>
            <pc:sldMk cId="667770629" sldId="341"/>
            <ac:spMk id="6" creationId="{8E6F0385-8F33-42FB-BB33-221387DCE417}"/>
          </ac:spMkLst>
        </pc:spChg>
        <pc:spChg chg="add mod">
          <ac:chgData name="GUIDO DI CHIARA" userId="5db65f4f-bbc9-4b49-a6e9-31c3877f7112" providerId="ADAL" clId="{99BDBC57-B3B6-4B39-B131-251FE2C1674E}" dt="2021-06-11T17:07:51.022" v="3078"/>
          <ac:spMkLst>
            <pc:docMk/>
            <pc:sldMk cId="667770629" sldId="341"/>
            <ac:spMk id="7" creationId="{303B80C7-5951-4A76-A1A1-49E8416DBA34}"/>
          </ac:spMkLst>
        </pc:spChg>
        <pc:grpChg chg="add mod">
          <ac:chgData name="GUIDO DI CHIARA" userId="5db65f4f-bbc9-4b49-a6e9-31c3877f7112" providerId="ADAL" clId="{99BDBC57-B3B6-4B39-B131-251FE2C1674E}" dt="2021-06-11T17:07:51.022" v="3078"/>
          <ac:grpSpMkLst>
            <pc:docMk/>
            <pc:sldMk cId="667770629" sldId="341"/>
            <ac:grpSpMk id="5" creationId="{B6BA80ED-E49E-4F12-A3C0-A22EA41A00AA}"/>
          </ac:grpSpMkLst>
        </pc:grpChg>
        <pc:graphicFrameChg chg="add mod">
          <ac:chgData name="GUIDO DI CHIARA" userId="5db65f4f-bbc9-4b49-a6e9-31c3877f7112" providerId="ADAL" clId="{99BDBC57-B3B6-4B39-B131-251FE2C1674E}" dt="2021-06-11T17:18:56.560" v="3135" actId="208"/>
          <ac:graphicFrameMkLst>
            <pc:docMk/>
            <pc:sldMk cId="667770629" sldId="341"/>
            <ac:graphicFrameMk id="8" creationId="{0C5E180E-8BF4-42B3-89C4-8E9BFA28B09E}"/>
          </ac:graphicFrameMkLst>
        </pc:graphicFrameChg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3974470266" sldId="342"/>
        </pc:sldMkLst>
      </pc:sldChg>
      <pc:sldChg chg="modSp mod">
        <pc:chgData name="GUIDO DI CHIARA" userId="5db65f4f-bbc9-4b49-a6e9-31c3877f7112" providerId="ADAL" clId="{99BDBC57-B3B6-4B39-B131-251FE2C1674E}" dt="2021-06-11T16:56:51.017" v="3066" actId="20577"/>
        <pc:sldMkLst>
          <pc:docMk/>
          <pc:sldMk cId="1521555539" sldId="343"/>
        </pc:sldMkLst>
        <pc:spChg chg="mod">
          <ac:chgData name="GUIDO DI CHIARA" userId="5db65f4f-bbc9-4b49-a6e9-31c3877f7112" providerId="ADAL" clId="{99BDBC57-B3B6-4B39-B131-251FE2C1674E}" dt="2021-06-11T16:43:46.059" v="3016" actId="20577"/>
          <ac:spMkLst>
            <pc:docMk/>
            <pc:sldMk cId="1521555539" sldId="343"/>
            <ac:spMk id="2" creationId="{ED734FE5-7FFB-4507-A8D0-311F3DC0CB83}"/>
          </ac:spMkLst>
        </pc:spChg>
        <pc:spChg chg="mod">
          <ac:chgData name="GUIDO DI CHIARA" userId="5db65f4f-bbc9-4b49-a6e9-31c3877f7112" providerId="ADAL" clId="{99BDBC57-B3B6-4B39-B131-251FE2C1674E}" dt="2021-06-11T16:56:51.017" v="3066" actId="20577"/>
          <ac:spMkLst>
            <pc:docMk/>
            <pc:sldMk cId="1521555539" sldId="343"/>
            <ac:spMk id="3" creationId="{822BE464-A2E1-4F42-88DF-679AE063F637}"/>
          </ac:spMkLst>
        </pc:spChg>
      </pc:sldChg>
      <pc:sldChg chg="modSp mod">
        <pc:chgData name="GUIDO DI CHIARA" userId="5db65f4f-bbc9-4b49-a6e9-31c3877f7112" providerId="ADAL" clId="{99BDBC57-B3B6-4B39-B131-251FE2C1674E}" dt="2021-06-11T17:09:13.868" v="3093" actId="20577"/>
        <pc:sldMkLst>
          <pc:docMk/>
          <pc:sldMk cId="1689427744" sldId="345"/>
        </pc:sldMkLst>
        <pc:spChg chg="mod">
          <ac:chgData name="GUIDO DI CHIARA" userId="5db65f4f-bbc9-4b49-a6e9-31c3877f7112" providerId="ADAL" clId="{99BDBC57-B3B6-4B39-B131-251FE2C1674E}" dt="2021-06-11T16:43:49.036" v="3018" actId="20577"/>
          <ac:spMkLst>
            <pc:docMk/>
            <pc:sldMk cId="1689427744" sldId="345"/>
            <ac:spMk id="2" creationId="{ED734FE5-7FFB-4507-A8D0-311F3DC0CB83}"/>
          </ac:spMkLst>
        </pc:spChg>
        <pc:graphicFrameChg chg="mod">
          <ac:chgData name="GUIDO DI CHIARA" userId="5db65f4f-bbc9-4b49-a6e9-31c3877f7112" providerId="ADAL" clId="{99BDBC57-B3B6-4B39-B131-251FE2C1674E}" dt="2021-06-11T17:09:13.868" v="3093" actId="20577"/>
          <ac:graphicFrameMkLst>
            <pc:docMk/>
            <pc:sldMk cId="1689427744" sldId="345"/>
            <ac:graphicFrameMk id="5" creationId="{689689C7-A28B-4B4F-B6D8-CB0C2986D185}"/>
          </ac:graphicFrameMkLst>
        </pc:graphicFrameChg>
      </pc:sldChg>
      <pc:sldChg chg="modSp mod">
        <pc:chgData name="GUIDO DI CHIARA" userId="5db65f4f-bbc9-4b49-a6e9-31c3877f7112" providerId="ADAL" clId="{99BDBC57-B3B6-4B39-B131-251FE2C1674E}" dt="2021-06-16T10:13:36.055" v="9745" actId="20577"/>
        <pc:sldMkLst>
          <pc:docMk/>
          <pc:sldMk cId="2868203361" sldId="346"/>
        </pc:sldMkLst>
        <pc:spChg chg="mod">
          <ac:chgData name="GUIDO DI CHIARA" userId="5db65f4f-bbc9-4b49-a6e9-31c3877f7112" providerId="ADAL" clId="{99BDBC57-B3B6-4B39-B131-251FE2C1674E}" dt="2021-06-11T16:43:40.710" v="3012" actId="20577"/>
          <ac:spMkLst>
            <pc:docMk/>
            <pc:sldMk cId="2868203361" sldId="346"/>
            <ac:spMk id="2" creationId="{7182EB0D-5B91-480B-AF8C-B2AAFDF8E729}"/>
          </ac:spMkLst>
        </pc:spChg>
        <pc:spChg chg="mod">
          <ac:chgData name="GUIDO DI CHIARA" userId="5db65f4f-bbc9-4b49-a6e9-31c3877f7112" providerId="ADAL" clId="{99BDBC57-B3B6-4B39-B131-251FE2C1674E}" dt="2021-06-16T10:13:36.055" v="9745" actId="20577"/>
          <ac:spMkLst>
            <pc:docMk/>
            <pc:sldMk cId="2868203361" sldId="346"/>
            <ac:spMk id="3" creationId="{7EFCD918-AA58-4314-BC8E-4899F74DF90E}"/>
          </ac:spMkLst>
        </pc:spChg>
      </pc:sldChg>
      <pc:sldChg chg="modSp add mod">
        <pc:chgData name="GUIDO DI CHIARA" userId="5db65f4f-bbc9-4b49-a6e9-31c3877f7112" providerId="ADAL" clId="{99BDBC57-B3B6-4B39-B131-251FE2C1674E}" dt="2021-06-11T16:43:36.566" v="3010" actId="20577"/>
        <pc:sldMkLst>
          <pc:docMk/>
          <pc:sldMk cId="414628251" sldId="347"/>
        </pc:sldMkLst>
        <pc:spChg chg="mod">
          <ac:chgData name="GUIDO DI CHIARA" userId="5db65f4f-bbc9-4b49-a6e9-31c3877f7112" providerId="ADAL" clId="{99BDBC57-B3B6-4B39-B131-251FE2C1674E}" dt="2021-06-11T16:43:36.566" v="3010" actId="20577"/>
          <ac:spMkLst>
            <pc:docMk/>
            <pc:sldMk cId="414628251" sldId="347"/>
            <ac:spMk id="94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1T16:35:42.312" v="2968" actId="14100"/>
          <ac:spMkLst>
            <pc:docMk/>
            <pc:sldMk cId="414628251" sldId="347"/>
            <ac:spMk id="95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1T16:36:10.780" v="2969" actId="20577"/>
          <ac:spMkLst>
            <pc:docMk/>
            <pc:sldMk cId="414628251" sldId="347"/>
            <ac:spMk id="96" creationId="{00000000-0000-0000-0000-000000000000}"/>
          </ac:spMkLst>
        </pc:spChg>
      </pc:sldChg>
      <pc:sldChg chg="modSp mod modNotesTx">
        <pc:chgData name="GUIDO DI CHIARA" userId="5db65f4f-bbc9-4b49-a6e9-31c3877f7112" providerId="ADAL" clId="{99BDBC57-B3B6-4B39-B131-251FE2C1674E}" dt="2021-06-16T10:29:30.609" v="10495" actId="20577"/>
        <pc:sldMkLst>
          <pc:docMk/>
          <pc:sldMk cId="959571635" sldId="348"/>
        </pc:sldMkLst>
        <pc:spChg chg="mod">
          <ac:chgData name="GUIDO DI CHIARA" userId="5db65f4f-bbc9-4b49-a6e9-31c3877f7112" providerId="ADAL" clId="{99BDBC57-B3B6-4B39-B131-251FE2C1674E}" dt="2021-06-16T10:29:06.854" v="10494" actId="20577"/>
          <ac:spMkLst>
            <pc:docMk/>
            <pc:sldMk cId="959571635" sldId="348"/>
            <ac:spMk id="3" creationId="{208D34CF-FAB8-46CB-8D56-FB2A805AC797}"/>
          </ac:spMkLst>
        </pc:spChg>
        <pc:graphicFrameChg chg="mod">
          <ac:chgData name="GUIDO DI CHIARA" userId="5db65f4f-bbc9-4b49-a6e9-31c3877f7112" providerId="ADAL" clId="{99BDBC57-B3B6-4B39-B131-251FE2C1674E}" dt="2021-06-12T14:43:09.687" v="3442"/>
          <ac:graphicFrameMkLst>
            <pc:docMk/>
            <pc:sldMk cId="959571635" sldId="348"/>
            <ac:graphicFrameMk id="7" creationId="{0FA91F7F-012D-42B3-9D88-6EA7085BF45B}"/>
          </ac:graphicFrameMkLst>
        </pc:graphicFrameChg>
      </pc:sldChg>
      <pc:sldChg chg="modSp mod">
        <pc:chgData name="GUIDO DI CHIARA" userId="5db65f4f-bbc9-4b49-a6e9-31c3877f7112" providerId="ADAL" clId="{99BDBC57-B3B6-4B39-B131-251FE2C1674E}" dt="2021-06-12T14:43:42.117" v="3448" actId="20577"/>
        <pc:sldMkLst>
          <pc:docMk/>
          <pc:sldMk cId="2797770247" sldId="349"/>
        </pc:sldMkLst>
        <pc:spChg chg="mod">
          <ac:chgData name="GUIDO DI CHIARA" userId="5db65f4f-bbc9-4b49-a6e9-31c3877f7112" providerId="ADAL" clId="{99BDBC57-B3B6-4B39-B131-251FE2C1674E}" dt="2021-06-11T16:56:17.750" v="3062" actId="20577"/>
          <ac:spMkLst>
            <pc:docMk/>
            <pc:sldMk cId="2797770247" sldId="349"/>
            <ac:spMk id="2" creationId="{9AA1038F-A15A-45DA-9933-2A98DC9C6AE9}"/>
          </ac:spMkLst>
        </pc:spChg>
        <pc:graphicFrameChg chg="mod">
          <ac:chgData name="GUIDO DI CHIARA" userId="5db65f4f-bbc9-4b49-a6e9-31c3877f7112" providerId="ADAL" clId="{99BDBC57-B3B6-4B39-B131-251FE2C1674E}" dt="2021-06-12T14:43:42.117" v="3448" actId="20577"/>
          <ac:graphicFrameMkLst>
            <pc:docMk/>
            <pc:sldMk cId="2797770247" sldId="349"/>
            <ac:graphicFrameMk id="7" creationId="{0FA91F7F-012D-42B3-9D88-6EA7085BF45B}"/>
          </ac:graphicFrameMkLst>
        </pc:graphicFrameChg>
      </pc:sldChg>
      <pc:sldChg chg="addSp modSp">
        <pc:chgData name="GUIDO DI CHIARA" userId="5db65f4f-bbc9-4b49-a6e9-31c3877f7112" providerId="ADAL" clId="{99BDBC57-B3B6-4B39-B131-251FE2C1674E}" dt="2021-06-12T14:54:48.487" v="3506" actId="20577"/>
        <pc:sldMkLst>
          <pc:docMk/>
          <pc:sldMk cId="126272727" sldId="350"/>
        </pc:sldMkLst>
        <pc:graphicFrameChg chg="add mod">
          <ac:chgData name="GUIDO DI CHIARA" userId="5db65f4f-bbc9-4b49-a6e9-31c3877f7112" providerId="ADAL" clId="{99BDBC57-B3B6-4B39-B131-251FE2C1674E}" dt="2021-06-12T14:54:48.487" v="3506" actId="20577"/>
          <ac:graphicFrameMkLst>
            <pc:docMk/>
            <pc:sldMk cId="126272727" sldId="350"/>
            <ac:graphicFrameMk id="6" creationId="{BB6C927E-1D4E-40E0-9220-6B640940E009}"/>
          </ac:graphicFrameMkLst>
        </pc:graphicFrameChg>
      </pc:sldChg>
      <pc:sldChg chg="modSp add mod ord">
        <pc:chgData name="GUIDO DI CHIARA" userId="5db65f4f-bbc9-4b49-a6e9-31c3877f7112" providerId="ADAL" clId="{99BDBC57-B3B6-4B39-B131-251FE2C1674E}" dt="2021-06-11T17:16:24.603" v="3125" actId="20577"/>
        <pc:sldMkLst>
          <pc:docMk/>
          <pc:sldMk cId="12224102" sldId="353"/>
        </pc:sldMkLst>
        <pc:spChg chg="mod">
          <ac:chgData name="GUIDO DI CHIARA" userId="5db65f4f-bbc9-4b49-a6e9-31c3877f7112" providerId="ADAL" clId="{99BDBC57-B3B6-4B39-B131-251FE2C1674E}" dt="2021-06-11T17:15:59.157" v="3116" actId="20577"/>
          <ac:spMkLst>
            <pc:docMk/>
            <pc:sldMk cId="12224102" sldId="353"/>
            <ac:spMk id="94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1T17:16:17.370" v="3124" actId="20577"/>
          <ac:spMkLst>
            <pc:docMk/>
            <pc:sldMk cId="12224102" sldId="353"/>
            <ac:spMk id="95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1T17:16:24.603" v="3125" actId="20577"/>
          <ac:spMkLst>
            <pc:docMk/>
            <pc:sldMk cId="12224102" sldId="353"/>
            <ac:spMk id="96" creationId="{00000000-0000-0000-0000-000000000000}"/>
          </ac:spMkLst>
        </pc:spChg>
      </pc:sldChg>
      <pc:sldChg chg="mod modShow">
        <pc:chgData name="GUIDO DI CHIARA" userId="5db65f4f-bbc9-4b49-a6e9-31c3877f7112" providerId="ADAL" clId="{99BDBC57-B3B6-4B39-B131-251FE2C1674E}" dt="2021-06-12T13:40:03.499" v="3404" actId="729"/>
        <pc:sldMkLst>
          <pc:docMk/>
          <pc:sldMk cId="2406884911" sldId="354"/>
        </pc:sldMkLst>
      </pc:sldChg>
      <pc:sldChg chg="modSp mod modNotesTx">
        <pc:chgData name="GUIDO DI CHIARA" userId="5db65f4f-bbc9-4b49-a6e9-31c3877f7112" providerId="ADAL" clId="{99BDBC57-B3B6-4B39-B131-251FE2C1674E}" dt="2021-06-17T08:14:21.744" v="11123" actId="20577"/>
        <pc:sldMkLst>
          <pc:docMk/>
          <pc:sldMk cId="4292037453" sldId="355"/>
        </pc:sldMkLst>
        <pc:spChg chg="mod">
          <ac:chgData name="GUIDO DI CHIARA" userId="5db65f4f-bbc9-4b49-a6e9-31c3877f7112" providerId="ADAL" clId="{99BDBC57-B3B6-4B39-B131-251FE2C1674E}" dt="2021-06-17T08:10:16.331" v="10981" actId="20577"/>
          <ac:spMkLst>
            <pc:docMk/>
            <pc:sldMk cId="4292037453" sldId="355"/>
            <ac:spMk id="3" creationId="{1663629C-FE45-47BB-BA11-A4151632FFD5}"/>
          </ac:spMkLst>
        </pc:spChg>
        <pc:spChg chg="mod">
          <ac:chgData name="GUIDO DI CHIARA" userId="5db65f4f-bbc9-4b49-a6e9-31c3877f7112" providerId="ADAL" clId="{99BDBC57-B3B6-4B39-B131-251FE2C1674E}" dt="2021-06-17T08:12:31.087" v="11032" actId="1076"/>
          <ac:spMkLst>
            <pc:docMk/>
            <pc:sldMk cId="4292037453" sldId="355"/>
            <ac:spMk id="5" creationId="{E92C74DA-64DE-4A60-A1EE-0C873EB094E2}"/>
          </ac:spMkLst>
        </pc:spChg>
        <pc:spChg chg="mod">
          <ac:chgData name="GUIDO DI CHIARA" userId="5db65f4f-bbc9-4b49-a6e9-31c3877f7112" providerId="ADAL" clId="{99BDBC57-B3B6-4B39-B131-251FE2C1674E}" dt="2021-06-17T08:12:40.250" v="11034" actId="1076"/>
          <ac:spMkLst>
            <pc:docMk/>
            <pc:sldMk cId="4292037453" sldId="355"/>
            <ac:spMk id="8" creationId="{394AE74E-3A57-439B-829F-047EFFA4BB02}"/>
          </ac:spMkLst>
        </pc:spChg>
        <pc:spChg chg="mod">
          <ac:chgData name="GUIDO DI CHIARA" userId="5db65f4f-bbc9-4b49-a6e9-31c3877f7112" providerId="ADAL" clId="{99BDBC57-B3B6-4B39-B131-251FE2C1674E}" dt="2021-06-17T08:12:48.208" v="11035" actId="1076"/>
          <ac:spMkLst>
            <pc:docMk/>
            <pc:sldMk cId="4292037453" sldId="355"/>
            <ac:spMk id="9" creationId="{782372F6-ED64-48C6-AFF2-BDEF8456206C}"/>
          </ac:spMkLst>
        </pc:spChg>
        <pc:spChg chg="mod">
          <ac:chgData name="GUIDO DI CHIARA" userId="5db65f4f-bbc9-4b49-a6e9-31c3877f7112" providerId="ADAL" clId="{99BDBC57-B3B6-4B39-B131-251FE2C1674E}" dt="2021-06-17T08:13:23.841" v="11038" actId="1076"/>
          <ac:spMkLst>
            <pc:docMk/>
            <pc:sldMk cId="4292037453" sldId="355"/>
            <ac:spMk id="10" creationId="{F6F49562-B12F-4E4C-A086-842BB4171E57}"/>
          </ac:spMkLst>
        </pc:spChg>
        <pc:spChg chg="mod">
          <ac:chgData name="GUIDO DI CHIARA" userId="5db65f4f-bbc9-4b49-a6e9-31c3877f7112" providerId="ADAL" clId="{99BDBC57-B3B6-4B39-B131-251FE2C1674E}" dt="2021-06-17T08:13:17.503" v="11037" actId="1076"/>
          <ac:spMkLst>
            <pc:docMk/>
            <pc:sldMk cId="4292037453" sldId="355"/>
            <ac:spMk id="11" creationId="{DA662B5F-3C81-4C97-8B30-DDEB99FEA759}"/>
          </ac:spMkLst>
        </pc:spChg>
        <pc:spChg chg="mod">
          <ac:chgData name="GUIDO DI CHIARA" userId="5db65f4f-bbc9-4b49-a6e9-31c3877f7112" providerId="ADAL" clId="{99BDBC57-B3B6-4B39-B131-251FE2C1674E}" dt="2021-06-17T08:12:53.270" v="11036" actId="1076"/>
          <ac:spMkLst>
            <pc:docMk/>
            <pc:sldMk cId="4292037453" sldId="355"/>
            <ac:spMk id="12" creationId="{046F4127-DFA1-4958-B42B-29D8A87675C1}"/>
          </ac:spMkLst>
        </pc:spChg>
        <pc:spChg chg="mod">
          <ac:chgData name="GUIDO DI CHIARA" userId="5db65f4f-bbc9-4b49-a6e9-31c3877f7112" providerId="ADAL" clId="{99BDBC57-B3B6-4B39-B131-251FE2C1674E}" dt="2021-06-17T08:12:21.858" v="11031" actId="1076"/>
          <ac:spMkLst>
            <pc:docMk/>
            <pc:sldMk cId="4292037453" sldId="355"/>
            <ac:spMk id="13" creationId="{9A29606F-7D2C-48DA-9EC2-620F6354771D}"/>
          </ac:spMkLst>
        </pc:spChg>
        <pc:spChg chg="mod">
          <ac:chgData name="GUIDO DI CHIARA" userId="5db65f4f-bbc9-4b49-a6e9-31c3877f7112" providerId="ADAL" clId="{99BDBC57-B3B6-4B39-B131-251FE2C1674E}" dt="2021-06-17T08:12:34.446" v="11033" actId="14100"/>
          <ac:spMkLst>
            <pc:docMk/>
            <pc:sldMk cId="4292037453" sldId="355"/>
            <ac:spMk id="14" creationId="{287F615E-A1A9-48B3-B71C-2EE0C08A4FCF}"/>
          </ac:spMkLst>
        </pc:spChg>
      </pc:sldChg>
      <pc:sldChg chg="modSp mod">
        <pc:chgData name="GUIDO DI CHIARA" userId="5db65f4f-bbc9-4b49-a6e9-31c3877f7112" providerId="ADAL" clId="{99BDBC57-B3B6-4B39-B131-251FE2C1674E}" dt="2021-06-16T10:30:32.740" v="10496" actId="20577"/>
        <pc:sldMkLst>
          <pc:docMk/>
          <pc:sldMk cId="69873768" sldId="356"/>
        </pc:sldMkLst>
        <pc:spChg chg="mod">
          <ac:chgData name="GUIDO DI CHIARA" userId="5db65f4f-bbc9-4b49-a6e9-31c3877f7112" providerId="ADAL" clId="{99BDBC57-B3B6-4B39-B131-251FE2C1674E}" dt="2021-06-16T10:30:32.740" v="10496" actId="20577"/>
          <ac:spMkLst>
            <pc:docMk/>
            <pc:sldMk cId="69873768" sldId="356"/>
            <ac:spMk id="3" creationId="{208D34CF-FAB8-46CB-8D56-FB2A805AC797}"/>
          </ac:spMkLst>
        </pc:spChg>
      </pc:sldChg>
      <pc:sldChg chg="modSp mod">
        <pc:chgData name="GUIDO DI CHIARA" userId="5db65f4f-bbc9-4b49-a6e9-31c3877f7112" providerId="ADAL" clId="{99BDBC57-B3B6-4B39-B131-251FE2C1674E}" dt="2021-06-16T10:13:51.782" v="9763" actId="20577"/>
        <pc:sldMkLst>
          <pc:docMk/>
          <pc:sldMk cId="3005116217" sldId="358"/>
        </pc:sldMkLst>
        <pc:spChg chg="mod">
          <ac:chgData name="GUIDO DI CHIARA" userId="5db65f4f-bbc9-4b49-a6e9-31c3877f7112" providerId="ADAL" clId="{99BDBC57-B3B6-4B39-B131-251FE2C1674E}" dt="2021-06-16T10:13:51.782" v="9763" actId="20577"/>
          <ac:spMkLst>
            <pc:docMk/>
            <pc:sldMk cId="3005116217" sldId="358"/>
            <ac:spMk id="3" creationId="{7EFCD918-AA58-4314-BC8E-4899F74DF90E}"/>
          </ac:spMkLst>
        </pc:spChg>
      </pc:sldChg>
      <pc:sldChg chg="modSp mod">
        <pc:chgData name="GUIDO DI CHIARA" userId="5db65f4f-bbc9-4b49-a6e9-31c3877f7112" providerId="ADAL" clId="{99BDBC57-B3B6-4B39-B131-251FE2C1674E}" dt="2021-06-12T16:00:49.510" v="4068" actId="20577"/>
        <pc:sldMkLst>
          <pc:docMk/>
          <pc:sldMk cId="2982110024" sldId="359"/>
        </pc:sldMkLst>
        <pc:spChg chg="mod">
          <ac:chgData name="GUIDO DI CHIARA" userId="5db65f4f-bbc9-4b49-a6e9-31c3877f7112" providerId="ADAL" clId="{99BDBC57-B3B6-4B39-B131-251FE2C1674E}" dt="2021-06-12T16:00:49.510" v="4068" actId="20577"/>
          <ac:spMkLst>
            <pc:docMk/>
            <pc:sldMk cId="2982110024" sldId="359"/>
            <ac:spMk id="3" creationId="{1663629C-FE45-47BB-BA11-A4151632FFD5}"/>
          </ac:spMkLst>
        </pc:spChg>
      </pc:sldChg>
      <pc:sldChg chg="modSp mod modShow">
        <pc:chgData name="GUIDO DI CHIARA" userId="5db65f4f-bbc9-4b49-a6e9-31c3877f7112" providerId="ADAL" clId="{99BDBC57-B3B6-4B39-B131-251FE2C1674E}" dt="2021-06-12T16:07:20.905" v="4076" actId="729"/>
        <pc:sldMkLst>
          <pc:docMk/>
          <pc:sldMk cId="2579055872" sldId="360"/>
        </pc:sldMkLst>
        <pc:spChg chg="mod">
          <ac:chgData name="GUIDO DI CHIARA" userId="5db65f4f-bbc9-4b49-a6e9-31c3877f7112" providerId="ADAL" clId="{99BDBC57-B3B6-4B39-B131-251FE2C1674E}" dt="2021-06-12T16:06:26.190" v="4075" actId="5793"/>
          <ac:spMkLst>
            <pc:docMk/>
            <pc:sldMk cId="2579055872" sldId="360"/>
            <ac:spMk id="3" creationId="{1663629C-FE45-47BB-BA11-A4151632FFD5}"/>
          </ac:spMkLst>
        </pc:spChg>
      </pc:sldChg>
      <pc:sldChg chg="addSp modSp new del mod ord">
        <pc:chgData name="GUIDO DI CHIARA" userId="5db65f4f-bbc9-4b49-a6e9-31c3877f7112" providerId="ADAL" clId="{99BDBC57-B3B6-4B39-B131-251FE2C1674E}" dt="2021-06-12T16:34:50.472" v="4442" actId="47"/>
        <pc:sldMkLst>
          <pc:docMk/>
          <pc:sldMk cId="2799077611" sldId="361"/>
        </pc:sldMkLst>
        <pc:spChg chg="mod">
          <ac:chgData name="GUIDO DI CHIARA" userId="5db65f4f-bbc9-4b49-a6e9-31c3877f7112" providerId="ADAL" clId="{99BDBC57-B3B6-4B39-B131-251FE2C1674E}" dt="2021-06-12T16:10:02.648" v="4101" actId="20577"/>
          <ac:spMkLst>
            <pc:docMk/>
            <pc:sldMk cId="2799077611" sldId="361"/>
            <ac:spMk id="2" creationId="{3916A8A5-3AC6-4B23-B07B-0950F13F8BC8}"/>
          </ac:spMkLst>
        </pc:spChg>
        <pc:spChg chg="mod">
          <ac:chgData name="GUIDO DI CHIARA" userId="5db65f4f-bbc9-4b49-a6e9-31c3877f7112" providerId="ADAL" clId="{99BDBC57-B3B6-4B39-B131-251FE2C1674E}" dt="2021-06-12T16:28:24.042" v="4407" actId="255"/>
          <ac:spMkLst>
            <pc:docMk/>
            <pc:sldMk cId="2799077611" sldId="361"/>
            <ac:spMk id="3" creationId="{E8E16FC1-FFF3-4161-BD3A-29D21477A8E1}"/>
          </ac:spMkLst>
        </pc:spChg>
        <pc:graphicFrameChg chg="add mod modGraphic">
          <ac:chgData name="GUIDO DI CHIARA" userId="5db65f4f-bbc9-4b49-a6e9-31c3877f7112" providerId="ADAL" clId="{99BDBC57-B3B6-4B39-B131-251FE2C1674E}" dt="2021-06-12T16:29:02.866" v="4411" actId="108"/>
          <ac:graphicFrameMkLst>
            <pc:docMk/>
            <pc:sldMk cId="2799077611" sldId="361"/>
            <ac:graphicFrameMk id="5" creationId="{05280352-2CBD-4799-BF86-33AEE31C321B}"/>
          </ac:graphicFrameMkLst>
        </pc:graphicFrameChg>
      </pc:sldChg>
      <pc:sldChg chg="modSp mod">
        <pc:chgData name="GUIDO DI CHIARA" userId="5db65f4f-bbc9-4b49-a6e9-31c3877f7112" providerId="ADAL" clId="{99BDBC57-B3B6-4B39-B131-251FE2C1674E}" dt="2021-06-14T07:55:47.985" v="4514" actId="20577"/>
        <pc:sldMkLst>
          <pc:docMk/>
          <pc:sldMk cId="1519567263" sldId="362"/>
        </pc:sldMkLst>
        <pc:spChg chg="mod">
          <ac:chgData name="GUIDO DI CHIARA" userId="5db65f4f-bbc9-4b49-a6e9-31c3877f7112" providerId="ADAL" clId="{99BDBC57-B3B6-4B39-B131-251FE2C1674E}" dt="2021-06-14T07:55:47.985" v="4514" actId="20577"/>
          <ac:spMkLst>
            <pc:docMk/>
            <pc:sldMk cId="1519567263" sldId="362"/>
            <ac:spMk id="3" creationId="{7EFCD918-AA58-4314-BC8E-4899F74DF90E}"/>
          </ac:spMkLst>
        </pc:spChg>
      </pc:sldChg>
      <pc:sldChg chg="modSp mod">
        <pc:chgData name="GUIDO DI CHIARA" userId="5db65f4f-bbc9-4b49-a6e9-31c3877f7112" providerId="ADAL" clId="{99BDBC57-B3B6-4B39-B131-251FE2C1674E}" dt="2021-06-18T18:24:46.603" v="12276" actId="20577"/>
        <pc:sldMkLst>
          <pc:docMk/>
          <pc:sldMk cId="3099735279" sldId="364"/>
        </pc:sldMkLst>
        <pc:spChg chg="mod">
          <ac:chgData name="GUIDO DI CHIARA" userId="5db65f4f-bbc9-4b49-a6e9-31c3877f7112" providerId="ADAL" clId="{99BDBC57-B3B6-4B39-B131-251FE2C1674E}" dt="2021-06-18T18:24:46.603" v="12276" actId="20577"/>
          <ac:spMkLst>
            <pc:docMk/>
            <pc:sldMk cId="3099735279" sldId="364"/>
            <ac:spMk id="3" creationId="{1663629C-FE45-47BB-BA11-A4151632FFD5}"/>
          </ac:spMkLst>
        </pc:spChg>
      </pc:sldChg>
      <pc:sldChg chg="addSp delSp modSp add mod modNotesTx">
        <pc:chgData name="GUIDO DI CHIARA" userId="5db65f4f-bbc9-4b49-a6e9-31c3877f7112" providerId="ADAL" clId="{99BDBC57-B3B6-4B39-B131-251FE2C1674E}" dt="2021-06-20T09:53:13.331" v="12807" actId="20577"/>
        <pc:sldMkLst>
          <pc:docMk/>
          <pc:sldMk cId="444144539" sldId="365"/>
        </pc:sldMkLst>
        <pc:graphicFrameChg chg="del mod modGraphic">
          <ac:chgData name="GUIDO DI CHIARA" userId="5db65f4f-bbc9-4b49-a6e9-31c3877f7112" providerId="ADAL" clId="{99BDBC57-B3B6-4B39-B131-251FE2C1674E}" dt="2021-06-12T16:29:49.742" v="4419" actId="478"/>
          <ac:graphicFrameMkLst>
            <pc:docMk/>
            <pc:sldMk cId="444144539" sldId="365"/>
            <ac:graphicFrameMk id="5" creationId="{05280352-2CBD-4799-BF86-33AEE31C321B}"/>
          </ac:graphicFrameMkLst>
        </pc:graphicFrameChg>
        <pc:graphicFrameChg chg="add mod modGraphic">
          <ac:chgData name="GUIDO DI CHIARA" userId="5db65f4f-bbc9-4b49-a6e9-31c3877f7112" providerId="ADAL" clId="{99BDBC57-B3B6-4B39-B131-251FE2C1674E}" dt="2021-06-20T09:52:59.906" v="12806" actId="207"/>
          <ac:graphicFrameMkLst>
            <pc:docMk/>
            <pc:sldMk cId="444144539" sldId="365"/>
            <ac:graphicFrameMk id="6" creationId="{52A4FE91-7AA6-4E09-A59E-F3B38C667214}"/>
          </ac:graphicFrameMkLst>
        </pc:graphicFrameChg>
      </pc:sldChg>
      <pc:sldChg chg="new del">
        <pc:chgData name="GUIDO DI CHIARA" userId="5db65f4f-bbc9-4b49-a6e9-31c3877f7112" providerId="ADAL" clId="{99BDBC57-B3B6-4B39-B131-251FE2C1674E}" dt="2021-06-12T16:22:48.676" v="4286" actId="680"/>
        <pc:sldMkLst>
          <pc:docMk/>
          <pc:sldMk cId="3760471505" sldId="365"/>
        </pc:sldMkLst>
      </pc:sldChg>
      <pc:sldChg chg="modSp add mod ord modNotesTx">
        <pc:chgData name="GUIDO DI CHIARA" userId="5db65f4f-bbc9-4b49-a6e9-31c3877f7112" providerId="ADAL" clId="{99BDBC57-B3B6-4B39-B131-251FE2C1674E}" dt="2021-06-16T10:33:41.413" v="10724" actId="20577"/>
        <pc:sldMkLst>
          <pc:docMk/>
          <pc:sldMk cId="2276879014" sldId="366"/>
        </pc:sldMkLst>
        <pc:graphicFrameChg chg="mod modGraphic">
          <ac:chgData name="GUIDO DI CHIARA" userId="5db65f4f-bbc9-4b49-a6e9-31c3877f7112" providerId="ADAL" clId="{99BDBC57-B3B6-4B39-B131-251FE2C1674E}" dt="2021-06-12T16:44:41.258" v="4501" actId="2165"/>
          <ac:graphicFrameMkLst>
            <pc:docMk/>
            <pc:sldMk cId="2276879014" sldId="366"/>
            <ac:graphicFrameMk id="6" creationId="{52A4FE91-7AA6-4E09-A59E-F3B38C667214}"/>
          </ac:graphicFrameMkLst>
        </pc:graphicFrameChg>
      </pc:sldChg>
      <pc:sldChg chg="addSp delSp modSp new del mod">
        <pc:chgData name="GUIDO DI CHIARA" userId="5db65f4f-bbc9-4b49-a6e9-31c3877f7112" providerId="ADAL" clId="{99BDBC57-B3B6-4B39-B131-251FE2C1674E}" dt="2021-06-14T08:51:57.353" v="5254" actId="47"/>
        <pc:sldMkLst>
          <pc:docMk/>
          <pc:sldMk cId="3777955953" sldId="367"/>
        </pc:sldMkLst>
        <pc:spChg chg="mod">
          <ac:chgData name="GUIDO DI CHIARA" userId="5db65f4f-bbc9-4b49-a6e9-31c3877f7112" providerId="ADAL" clId="{99BDBC57-B3B6-4B39-B131-251FE2C1674E}" dt="2021-06-14T08:36:44.637" v="4895" actId="14100"/>
          <ac:spMkLst>
            <pc:docMk/>
            <pc:sldMk cId="3777955953" sldId="367"/>
            <ac:spMk id="3" creationId="{52EFA29A-1B39-4C17-9E86-0A468B416AAE}"/>
          </ac:spMkLst>
        </pc:spChg>
        <pc:graphicFrameChg chg="add del mod modGraphic">
          <ac:chgData name="GUIDO DI CHIARA" userId="5db65f4f-bbc9-4b49-a6e9-31c3877f7112" providerId="ADAL" clId="{99BDBC57-B3B6-4B39-B131-251FE2C1674E}" dt="2021-06-14T08:45:22.252" v="5186" actId="21"/>
          <ac:graphicFrameMkLst>
            <pc:docMk/>
            <pc:sldMk cId="3777955953" sldId="367"/>
            <ac:graphicFrameMk id="5" creationId="{54ADB129-6158-417F-921B-898F28BFC128}"/>
          </ac:graphicFrameMkLst>
        </pc:graphicFrameChg>
      </pc:sldChg>
      <pc:sldChg chg="addSp modSp mod modShow">
        <pc:chgData name="GUIDO DI CHIARA" userId="5db65f4f-bbc9-4b49-a6e9-31c3877f7112" providerId="ADAL" clId="{99BDBC57-B3B6-4B39-B131-251FE2C1674E}" dt="2021-06-14T09:14:21.925" v="5816" actId="729"/>
        <pc:sldMkLst>
          <pc:docMk/>
          <pc:sldMk cId="3401339372" sldId="368"/>
        </pc:sldMkLst>
        <pc:spChg chg="mod">
          <ac:chgData name="GUIDO DI CHIARA" userId="5db65f4f-bbc9-4b49-a6e9-31c3877f7112" providerId="ADAL" clId="{99BDBC57-B3B6-4B39-B131-251FE2C1674E}" dt="2021-06-14T09:08:33.033" v="5541" actId="20577"/>
          <ac:spMkLst>
            <pc:docMk/>
            <pc:sldMk cId="3401339372" sldId="368"/>
            <ac:spMk id="2" creationId="{767B9459-B68F-4A83-9ABB-965A24BC0130}"/>
          </ac:spMkLst>
        </pc:spChg>
        <pc:spChg chg="mod">
          <ac:chgData name="GUIDO DI CHIARA" userId="5db65f4f-bbc9-4b49-a6e9-31c3877f7112" providerId="ADAL" clId="{99BDBC57-B3B6-4B39-B131-251FE2C1674E}" dt="2021-06-14T09:13:46.609" v="5758" actId="20577"/>
          <ac:spMkLst>
            <pc:docMk/>
            <pc:sldMk cId="3401339372" sldId="368"/>
            <ac:spMk id="3" creationId="{4AE57F31-36DD-4EC9-983C-6D2DE68BF5AC}"/>
          </ac:spMkLst>
        </pc:spChg>
        <pc:spChg chg="add mod">
          <ac:chgData name="GUIDO DI CHIARA" userId="5db65f4f-bbc9-4b49-a6e9-31c3877f7112" providerId="ADAL" clId="{99BDBC57-B3B6-4B39-B131-251FE2C1674E}" dt="2021-06-14T09:13:49.061" v="5760" actId="20577"/>
          <ac:spMkLst>
            <pc:docMk/>
            <pc:sldMk cId="3401339372" sldId="368"/>
            <ac:spMk id="6" creationId="{D126BE65-45FC-4D40-9957-5C72CE1D2FC4}"/>
          </ac:spMkLst>
        </pc:spChg>
        <pc:graphicFrameChg chg="add mod modGraphic">
          <ac:chgData name="GUIDO DI CHIARA" userId="5db65f4f-bbc9-4b49-a6e9-31c3877f7112" providerId="ADAL" clId="{99BDBC57-B3B6-4B39-B131-251FE2C1674E}" dt="2021-06-14T09:11:18.027" v="5669" actId="2165"/>
          <ac:graphicFrameMkLst>
            <pc:docMk/>
            <pc:sldMk cId="3401339372" sldId="368"/>
            <ac:graphicFrameMk id="5" creationId="{E6C66EFC-940A-4184-839A-6DC4F9A24D67}"/>
          </ac:graphicFrameMkLst>
        </pc:graphicFrameChg>
      </pc:sldChg>
      <pc:sldChg chg="new">
        <pc:chgData name="GUIDO DI CHIARA" userId="5db65f4f-bbc9-4b49-a6e9-31c3877f7112" providerId="ADAL" clId="{99BDBC57-B3B6-4B39-B131-251FE2C1674E}" dt="2021-06-14T08:01:42.125" v="4516" actId="680"/>
        <pc:sldMkLst>
          <pc:docMk/>
          <pc:sldMk cId="1245656221" sldId="369"/>
        </pc:sldMkLst>
      </pc:sldChg>
      <pc:sldChg chg="modSp add mod modNotesTx">
        <pc:chgData name="GUIDO DI CHIARA" userId="5db65f4f-bbc9-4b49-a6e9-31c3877f7112" providerId="ADAL" clId="{99BDBC57-B3B6-4B39-B131-251FE2C1674E}" dt="2021-06-16T09:10:45.435" v="8622" actId="20577"/>
        <pc:sldMkLst>
          <pc:docMk/>
          <pc:sldMk cId="2525854610" sldId="371"/>
        </pc:sldMkLst>
        <pc:spChg chg="mod">
          <ac:chgData name="GUIDO DI CHIARA" userId="5db65f4f-bbc9-4b49-a6e9-31c3877f7112" providerId="ADAL" clId="{99BDBC57-B3B6-4B39-B131-251FE2C1674E}" dt="2021-06-14T08:06:38.320" v="4531" actId="20577"/>
          <ac:spMkLst>
            <pc:docMk/>
            <pc:sldMk cId="2525854610" sldId="371"/>
            <ac:spMk id="116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4T08:10:04.156" v="4760" actId="20577"/>
          <ac:spMkLst>
            <pc:docMk/>
            <pc:sldMk cId="2525854610" sldId="371"/>
            <ac:spMk id="117" creationId="{00000000-0000-0000-0000-000000000000}"/>
          </ac:spMkLst>
        </pc:spChg>
      </pc:sldChg>
      <pc:sldChg chg="modSp mod">
        <pc:chgData name="GUIDO DI CHIARA" userId="5db65f4f-bbc9-4b49-a6e9-31c3877f7112" providerId="ADAL" clId="{99BDBC57-B3B6-4B39-B131-251FE2C1674E}" dt="2021-06-14T08:13:18.903" v="4807" actId="20577"/>
        <pc:sldMkLst>
          <pc:docMk/>
          <pc:sldMk cId="4098189658" sldId="372"/>
        </pc:sldMkLst>
        <pc:spChg chg="mod">
          <ac:chgData name="GUIDO DI CHIARA" userId="5db65f4f-bbc9-4b49-a6e9-31c3877f7112" providerId="ADAL" clId="{99BDBC57-B3B6-4B39-B131-251FE2C1674E}" dt="2021-06-14T08:13:18.903" v="4807" actId="20577"/>
          <ac:spMkLst>
            <pc:docMk/>
            <pc:sldMk cId="4098189658" sldId="372"/>
            <ac:spMk id="95" creationId="{00000000-0000-0000-0000-000000000000}"/>
          </ac:spMkLst>
        </pc:spChg>
      </pc:sldChg>
      <pc:sldChg chg="modSp add del mod">
        <pc:chgData name="GUIDO DI CHIARA" userId="5db65f4f-bbc9-4b49-a6e9-31c3877f7112" providerId="ADAL" clId="{99BDBC57-B3B6-4B39-B131-251FE2C1674E}" dt="2021-06-14T08:51:59.378" v="5255" actId="47"/>
        <pc:sldMkLst>
          <pc:docMk/>
          <pc:sldMk cId="1721941021" sldId="373"/>
        </pc:sldMkLst>
        <pc:spChg chg="mod">
          <ac:chgData name="GUIDO DI CHIARA" userId="5db65f4f-bbc9-4b49-a6e9-31c3877f7112" providerId="ADAL" clId="{99BDBC57-B3B6-4B39-B131-251FE2C1674E}" dt="2021-06-14T08:35:53.277" v="4894" actId="255"/>
          <ac:spMkLst>
            <pc:docMk/>
            <pc:sldMk cId="1721941021" sldId="373"/>
            <ac:spMk id="3" creationId="{52EFA29A-1B39-4C17-9E86-0A468B416AAE}"/>
          </ac:spMkLst>
        </pc:spChg>
      </pc:sldChg>
      <pc:sldChg chg="addSp delSp modSp mod">
        <pc:chgData name="GUIDO DI CHIARA" userId="5db65f4f-bbc9-4b49-a6e9-31c3877f7112" providerId="ADAL" clId="{99BDBC57-B3B6-4B39-B131-251FE2C1674E}" dt="2021-06-14T09:07:47.591" v="5515" actId="20577"/>
        <pc:sldMkLst>
          <pc:docMk/>
          <pc:sldMk cId="3706695692" sldId="374"/>
        </pc:sldMkLst>
        <pc:spChg chg="mod">
          <ac:chgData name="GUIDO DI CHIARA" userId="5db65f4f-bbc9-4b49-a6e9-31c3877f7112" providerId="ADAL" clId="{99BDBC57-B3B6-4B39-B131-251FE2C1674E}" dt="2021-06-14T09:07:47.591" v="5515" actId="20577"/>
          <ac:spMkLst>
            <pc:docMk/>
            <pc:sldMk cId="3706695692" sldId="374"/>
            <ac:spMk id="2" creationId="{23DA9E69-961E-49C9-B873-B7FBFC704C7E}"/>
          </ac:spMkLst>
        </pc:spChg>
        <pc:spChg chg="mod">
          <ac:chgData name="GUIDO DI CHIARA" userId="5db65f4f-bbc9-4b49-a6e9-31c3877f7112" providerId="ADAL" clId="{99BDBC57-B3B6-4B39-B131-251FE2C1674E}" dt="2021-06-14T09:07:37.567" v="5511" actId="20577"/>
          <ac:spMkLst>
            <pc:docMk/>
            <pc:sldMk cId="3706695692" sldId="374"/>
            <ac:spMk id="3" creationId="{D0641BC3-1BFA-4D04-9E47-A5A9095CE8BF}"/>
          </ac:spMkLst>
        </pc:spChg>
        <pc:graphicFrameChg chg="del mod modGraphic">
          <ac:chgData name="GUIDO DI CHIARA" userId="5db65f4f-bbc9-4b49-a6e9-31c3877f7112" providerId="ADAL" clId="{99BDBC57-B3B6-4B39-B131-251FE2C1674E}" dt="2021-06-14T08:48:36.898" v="5235" actId="478"/>
          <ac:graphicFrameMkLst>
            <pc:docMk/>
            <pc:sldMk cId="3706695692" sldId="374"/>
            <ac:graphicFrameMk id="5" creationId="{D1C832BB-2264-495D-A7C7-17DC9CF4FEAC}"/>
          </ac:graphicFrameMkLst>
        </pc:graphicFrameChg>
        <pc:graphicFrameChg chg="add mod modGraphic">
          <ac:chgData name="GUIDO DI CHIARA" userId="5db65f4f-bbc9-4b49-a6e9-31c3877f7112" providerId="ADAL" clId="{99BDBC57-B3B6-4B39-B131-251FE2C1674E}" dt="2021-06-14T09:07:17.896" v="5505" actId="1076"/>
          <ac:graphicFrameMkLst>
            <pc:docMk/>
            <pc:sldMk cId="3706695692" sldId="374"/>
            <ac:graphicFrameMk id="6" creationId="{B1F12893-1B32-4EF2-A7B3-52A2824A1400}"/>
          </ac:graphicFrameMkLst>
        </pc:graphicFrameChg>
        <pc:graphicFrameChg chg="add mod modGraphic">
          <ac:chgData name="GUIDO DI CHIARA" userId="5db65f4f-bbc9-4b49-a6e9-31c3877f7112" providerId="ADAL" clId="{99BDBC57-B3B6-4B39-B131-251FE2C1674E}" dt="2021-06-14T09:07:09.415" v="5504" actId="1076"/>
          <ac:graphicFrameMkLst>
            <pc:docMk/>
            <pc:sldMk cId="3706695692" sldId="374"/>
            <ac:graphicFrameMk id="7" creationId="{ABD1F5A3-3F2A-4EC4-BA6B-63769084BBC5}"/>
          </ac:graphicFrameMkLst>
        </pc:graphicFrameChg>
      </pc:sldChg>
      <pc:sldChg chg="modSp mod">
        <pc:chgData name="GUIDO DI CHIARA" userId="5db65f4f-bbc9-4b49-a6e9-31c3877f7112" providerId="ADAL" clId="{99BDBC57-B3B6-4B39-B131-251FE2C1674E}" dt="2021-06-15T17:30:07.591" v="7812" actId="20577"/>
        <pc:sldMkLst>
          <pc:docMk/>
          <pc:sldMk cId="1430861258" sldId="377"/>
        </pc:sldMkLst>
        <pc:spChg chg="mod">
          <ac:chgData name="GUIDO DI CHIARA" userId="5db65f4f-bbc9-4b49-a6e9-31c3877f7112" providerId="ADAL" clId="{99BDBC57-B3B6-4B39-B131-251FE2C1674E}" dt="2021-06-15T17:30:07.591" v="7812" actId="20577"/>
          <ac:spMkLst>
            <pc:docMk/>
            <pc:sldMk cId="1430861258" sldId="377"/>
            <ac:spMk id="3" creationId="{4AE57F31-36DD-4EC9-983C-6D2DE68BF5AC}"/>
          </ac:spMkLst>
        </pc:spChg>
      </pc:sldChg>
      <pc:sldChg chg="addSp delSp modSp add del mod">
        <pc:chgData name="GUIDO DI CHIARA" userId="5db65f4f-bbc9-4b49-a6e9-31c3877f7112" providerId="ADAL" clId="{99BDBC57-B3B6-4B39-B131-251FE2C1674E}" dt="2021-06-14T09:07:55.170" v="5517" actId="47"/>
        <pc:sldMkLst>
          <pc:docMk/>
          <pc:sldMk cId="3163570945" sldId="378"/>
        </pc:sldMkLst>
        <pc:spChg chg="mod">
          <ac:chgData name="GUIDO DI CHIARA" userId="5db65f4f-bbc9-4b49-a6e9-31c3877f7112" providerId="ADAL" clId="{99BDBC57-B3B6-4B39-B131-251FE2C1674E}" dt="2021-06-14T08:45:08.843" v="5182" actId="6549"/>
          <ac:spMkLst>
            <pc:docMk/>
            <pc:sldMk cId="3163570945" sldId="378"/>
            <ac:spMk id="3" creationId="{D0641BC3-1BFA-4D04-9E47-A5A9095CE8BF}"/>
          </ac:spMkLst>
        </pc:spChg>
        <pc:graphicFrameChg chg="del">
          <ac:chgData name="GUIDO DI CHIARA" userId="5db65f4f-bbc9-4b49-a6e9-31c3877f7112" providerId="ADAL" clId="{99BDBC57-B3B6-4B39-B131-251FE2C1674E}" dt="2021-06-14T08:45:32.031" v="5188" actId="478"/>
          <ac:graphicFrameMkLst>
            <pc:docMk/>
            <pc:sldMk cId="3163570945" sldId="378"/>
            <ac:graphicFrameMk id="5" creationId="{D1C832BB-2264-495D-A7C7-17DC9CF4FEAC}"/>
          </ac:graphicFrameMkLst>
        </pc:graphicFrameChg>
        <pc:graphicFrameChg chg="add mod modGraphic">
          <ac:chgData name="GUIDO DI CHIARA" userId="5db65f4f-bbc9-4b49-a6e9-31c3877f7112" providerId="ADAL" clId="{99BDBC57-B3B6-4B39-B131-251FE2C1674E}" dt="2021-06-14T08:51:39.065" v="5253" actId="20577"/>
          <ac:graphicFrameMkLst>
            <pc:docMk/>
            <pc:sldMk cId="3163570945" sldId="378"/>
            <ac:graphicFrameMk id="6" creationId="{894D9C58-6801-4587-AA39-D5DF156910D5}"/>
          </ac:graphicFrameMkLst>
        </pc:graphicFrameChg>
      </pc:sldChg>
      <pc:sldChg chg="modSp mod">
        <pc:chgData name="GUIDO DI CHIARA" userId="5db65f4f-bbc9-4b49-a6e9-31c3877f7112" providerId="ADAL" clId="{99BDBC57-B3B6-4B39-B131-251FE2C1674E}" dt="2021-06-14T10:05:06.146" v="7058" actId="20577"/>
        <pc:sldMkLst>
          <pc:docMk/>
          <pc:sldMk cId="2580932367" sldId="383"/>
        </pc:sldMkLst>
        <pc:spChg chg="mod">
          <ac:chgData name="GUIDO DI CHIARA" userId="5db65f4f-bbc9-4b49-a6e9-31c3877f7112" providerId="ADAL" clId="{99BDBC57-B3B6-4B39-B131-251FE2C1674E}" dt="2021-06-14T10:05:06.146" v="7058" actId="20577"/>
          <ac:spMkLst>
            <pc:docMk/>
            <pc:sldMk cId="2580932367" sldId="383"/>
            <ac:spMk id="3" creationId="{4A7E4A37-D8B1-4C6E-9BBB-2F865E143DBE}"/>
          </ac:spMkLst>
        </pc:spChg>
      </pc:sldChg>
      <pc:sldChg chg="modSp add mod">
        <pc:chgData name="GUIDO DI CHIARA" userId="5db65f4f-bbc9-4b49-a6e9-31c3877f7112" providerId="ADAL" clId="{99BDBC57-B3B6-4B39-B131-251FE2C1674E}" dt="2021-06-14T09:38:29.231" v="6155" actId="207"/>
        <pc:sldMkLst>
          <pc:docMk/>
          <pc:sldMk cId="3131973530" sldId="384"/>
        </pc:sldMkLst>
        <pc:spChg chg="mod">
          <ac:chgData name="GUIDO DI CHIARA" userId="5db65f4f-bbc9-4b49-a6e9-31c3877f7112" providerId="ADAL" clId="{99BDBC57-B3B6-4B39-B131-251FE2C1674E}" dt="2021-06-14T09:08:03.304" v="5527" actId="20577"/>
          <ac:spMkLst>
            <pc:docMk/>
            <pc:sldMk cId="3131973530" sldId="384"/>
            <ac:spMk id="2" creationId="{23DA9E69-961E-49C9-B873-B7FBFC704C7E}"/>
          </ac:spMkLst>
        </pc:spChg>
        <pc:spChg chg="mod">
          <ac:chgData name="GUIDO DI CHIARA" userId="5db65f4f-bbc9-4b49-a6e9-31c3877f7112" providerId="ADAL" clId="{99BDBC57-B3B6-4B39-B131-251FE2C1674E}" dt="2021-06-14T09:38:29.231" v="6155" actId="207"/>
          <ac:spMkLst>
            <pc:docMk/>
            <pc:sldMk cId="3131973530" sldId="384"/>
            <ac:spMk id="3" creationId="{D0641BC3-1BFA-4D04-9E47-A5A9095CE8BF}"/>
          </ac:spMkLst>
        </pc:spChg>
      </pc:sldChg>
      <pc:sldChg chg="delSp modSp add mod ord">
        <pc:chgData name="GUIDO DI CHIARA" userId="5db65f4f-bbc9-4b49-a6e9-31c3877f7112" providerId="ADAL" clId="{99BDBC57-B3B6-4B39-B131-251FE2C1674E}" dt="2021-06-17T08:22:24.393" v="11222"/>
        <pc:sldMkLst>
          <pc:docMk/>
          <pc:sldMk cId="3774695966" sldId="386"/>
        </pc:sldMkLst>
        <pc:spChg chg="mod">
          <ac:chgData name="GUIDO DI CHIARA" userId="5db65f4f-bbc9-4b49-a6e9-31c3877f7112" providerId="ADAL" clId="{99BDBC57-B3B6-4B39-B131-251FE2C1674E}" dt="2021-06-14T10:01:58.003" v="7034" actId="20577"/>
          <ac:spMkLst>
            <pc:docMk/>
            <pc:sldMk cId="3774695966" sldId="386"/>
            <ac:spMk id="3" creationId="{4AE57F31-36DD-4EC9-983C-6D2DE68BF5AC}"/>
          </ac:spMkLst>
        </pc:spChg>
        <pc:spChg chg="mod">
          <ac:chgData name="GUIDO DI CHIARA" userId="5db65f4f-bbc9-4b49-a6e9-31c3877f7112" providerId="ADAL" clId="{99BDBC57-B3B6-4B39-B131-251FE2C1674E}" dt="2021-06-14T09:14:15.348" v="5814" actId="1076"/>
          <ac:spMkLst>
            <pc:docMk/>
            <pc:sldMk cId="3774695966" sldId="386"/>
            <ac:spMk id="6" creationId="{D126BE65-45FC-4D40-9957-5C72CE1D2FC4}"/>
          </ac:spMkLst>
        </pc:spChg>
        <pc:graphicFrameChg chg="del">
          <ac:chgData name="GUIDO DI CHIARA" userId="5db65f4f-bbc9-4b49-a6e9-31c3877f7112" providerId="ADAL" clId="{99BDBC57-B3B6-4B39-B131-251FE2C1674E}" dt="2021-06-14T09:14:12.945" v="5813" actId="478"/>
          <ac:graphicFrameMkLst>
            <pc:docMk/>
            <pc:sldMk cId="3774695966" sldId="386"/>
            <ac:graphicFrameMk id="5" creationId="{E6C66EFC-940A-4184-839A-6DC4F9A24D67}"/>
          </ac:graphicFrameMkLst>
        </pc:graphicFrameChg>
        <pc:graphicFrameChg chg="mod">
          <ac:chgData name="GUIDO DI CHIARA" userId="5db65f4f-bbc9-4b49-a6e9-31c3877f7112" providerId="ADAL" clId="{99BDBC57-B3B6-4B39-B131-251FE2C1674E}" dt="2021-06-17T08:22:24.393" v="11222"/>
          <ac:graphicFrameMkLst>
            <pc:docMk/>
            <pc:sldMk cId="3774695966" sldId="386"/>
            <ac:graphicFrameMk id="6" creationId="{13EFD91A-6079-4834-B9FA-FAAE17E4FAB4}"/>
          </ac:graphicFrameMkLst>
        </pc:graphicFrameChg>
      </pc:sldChg>
      <pc:sldChg chg="modSp add mod ord">
        <pc:chgData name="GUIDO DI CHIARA" userId="5db65f4f-bbc9-4b49-a6e9-31c3877f7112" providerId="ADAL" clId="{99BDBC57-B3B6-4B39-B131-251FE2C1674E}" dt="2021-06-14T09:15:20.407" v="5823" actId="20577"/>
        <pc:sldMkLst>
          <pc:docMk/>
          <pc:sldMk cId="1941227868" sldId="387"/>
        </pc:sldMkLst>
        <pc:spChg chg="mod">
          <ac:chgData name="GUIDO DI CHIARA" userId="5db65f4f-bbc9-4b49-a6e9-31c3877f7112" providerId="ADAL" clId="{99BDBC57-B3B6-4B39-B131-251FE2C1674E}" dt="2021-06-14T09:15:20.407" v="5823" actId="20577"/>
          <ac:spMkLst>
            <pc:docMk/>
            <pc:sldMk cId="1941227868" sldId="387"/>
            <ac:spMk id="2" creationId="{767B9459-B68F-4A83-9ABB-965A24BC0130}"/>
          </ac:spMkLst>
        </pc:spChg>
      </pc:sldChg>
      <pc:sldChg chg="new del">
        <pc:chgData name="GUIDO DI CHIARA" userId="5db65f4f-bbc9-4b49-a6e9-31c3877f7112" providerId="ADAL" clId="{99BDBC57-B3B6-4B39-B131-251FE2C1674E}" dt="2021-06-14T09:15:46.288" v="5825" actId="47"/>
        <pc:sldMkLst>
          <pc:docMk/>
          <pc:sldMk cId="68881258" sldId="388"/>
        </pc:sldMkLst>
      </pc:sldChg>
      <pc:sldChg chg="new del">
        <pc:chgData name="GUIDO DI CHIARA" userId="5db65f4f-bbc9-4b49-a6e9-31c3877f7112" providerId="ADAL" clId="{99BDBC57-B3B6-4B39-B131-251FE2C1674E}" dt="2021-06-14T09:16:02.713" v="5827" actId="2696"/>
        <pc:sldMkLst>
          <pc:docMk/>
          <pc:sldMk cId="2515666435" sldId="388"/>
        </pc:sldMkLst>
      </pc:sldChg>
      <pc:sldChg chg="addSp delSp modSp add mod">
        <pc:chgData name="GUIDO DI CHIARA" userId="5db65f4f-bbc9-4b49-a6e9-31c3877f7112" providerId="ADAL" clId="{99BDBC57-B3B6-4B39-B131-251FE2C1674E}" dt="2021-06-14T10:04:02.967" v="7054" actId="20577"/>
        <pc:sldMkLst>
          <pc:docMk/>
          <pc:sldMk cId="4286892427" sldId="388"/>
        </pc:sldMkLst>
        <pc:spChg chg="mod">
          <ac:chgData name="GUIDO DI CHIARA" userId="5db65f4f-bbc9-4b49-a6e9-31c3877f7112" providerId="ADAL" clId="{99BDBC57-B3B6-4B39-B131-251FE2C1674E}" dt="2021-06-14T10:04:02.967" v="7054" actId="20577"/>
          <ac:spMkLst>
            <pc:docMk/>
            <pc:sldMk cId="4286892427" sldId="388"/>
            <ac:spMk id="2" creationId="{767B9459-B68F-4A83-9ABB-965A24BC0130}"/>
          </ac:spMkLst>
        </pc:spChg>
        <pc:spChg chg="mod">
          <ac:chgData name="GUIDO DI CHIARA" userId="5db65f4f-bbc9-4b49-a6e9-31c3877f7112" providerId="ADAL" clId="{99BDBC57-B3B6-4B39-B131-251FE2C1674E}" dt="2021-06-14T09:43:48.532" v="6768" actId="20577"/>
          <ac:spMkLst>
            <pc:docMk/>
            <pc:sldMk cId="4286892427" sldId="388"/>
            <ac:spMk id="3" creationId="{4AE57F31-36DD-4EC9-983C-6D2DE68BF5AC}"/>
          </ac:spMkLst>
        </pc:spChg>
        <pc:spChg chg="del">
          <ac:chgData name="GUIDO DI CHIARA" userId="5db65f4f-bbc9-4b49-a6e9-31c3877f7112" providerId="ADAL" clId="{99BDBC57-B3B6-4B39-B131-251FE2C1674E}" dt="2021-06-14T09:20:37.696" v="6080" actId="478"/>
          <ac:spMkLst>
            <pc:docMk/>
            <pc:sldMk cId="4286892427" sldId="388"/>
            <ac:spMk id="6" creationId="{D126BE65-45FC-4D40-9957-5C72CE1D2FC4}"/>
          </ac:spMkLst>
        </pc:spChg>
        <pc:spChg chg="add mod">
          <ac:chgData name="GUIDO DI CHIARA" userId="5db65f4f-bbc9-4b49-a6e9-31c3877f7112" providerId="ADAL" clId="{99BDBC57-B3B6-4B39-B131-251FE2C1674E}" dt="2021-06-14T09:45:22.692" v="6829" actId="1076"/>
          <ac:spMkLst>
            <pc:docMk/>
            <pc:sldMk cId="4286892427" sldId="388"/>
            <ac:spMk id="8" creationId="{E920BE09-E862-4D5E-8743-8E39F32676A6}"/>
          </ac:spMkLst>
        </pc:spChg>
        <pc:graphicFrameChg chg="add mod modGraphic">
          <ac:chgData name="GUIDO DI CHIARA" userId="5db65f4f-bbc9-4b49-a6e9-31c3877f7112" providerId="ADAL" clId="{99BDBC57-B3B6-4B39-B131-251FE2C1674E}" dt="2021-06-14T09:45:00.822" v="6827" actId="2165"/>
          <ac:graphicFrameMkLst>
            <pc:docMk/>
            <pc:sldMk cId="4286892427" sldId="388"/>
            <ac:graphicFrameMk id="7" creationId="{7C2E0C78-E470-4623-9325-0AC015A0E38C}"/>
          </ac:graphicFrameMkLst>
        </pc:graphicFrameChg>
      </pc:sldChg>
      <pc:sldChg chg="addSp delSp modSp new del mod">
        <pc:chgData name="GUIDO DI CHIARA" userId="5db65f4f-bbc9-4b49-a6e9-31c3877f7112" providerId="ADAL" clId="{99BDBC57-B3B6-4B39-B131-251FE2C1674E}" dt="2021-06-14T09:51:00.748" v="6973" actId="47"/>
        <pc:sldMkLst>
          <pc:docMk/>
          <pc:sldMk cId="10009942" sldId="390"/>
        </pc:sldMkLst>
        <pc:picChg chg="add del mod">
          <ac:chgData name="GUIDO DI CHIARA" userId="5db65f4f-bbc9-4b49-a6e9-31c3877f7112" providerId="ADAL" clId="{99BDBC57-B3B6-4B39-B131-251FE2C1674E}" dt="2021-06-14T09:32:15.360" v="6085" actId="21"/>
          <ac:picMkLst>
            <pc:docMk/>
            <pc:sldMk cId="10009942" sldId="390"/>
            <ac:picMk id="6" creationId="{4678FB85-FAC2-4161-90F6-14D23D4BCD85}"/>
          </ac:picMkLst>
        </pc:picChg>
      </pc:sldChg>
      <pc:sldChg chg="addSp delSp modSp add del mod">
        <pc:chgData name="GUIDO DI CHIARA" userId="5db65f4f-bbc9-4b49-a6e9-31c3877f7112" providerId="ADAL" clId="{99BDBC57-B3B6-4B39-B131-251FE2C1674E}" dt="2021-06-14T09:50:56.690" v="6972" actId="47"/>
        <pc:sldMkLst>
          <pc:docMk/>
          <pc:sldMk cId="4235185737" sldId="391"/>
        </pc:sldMkLst>
        <pc:picChg chg="add del mod">
          <ac:chgData name="GUIDO DI CHIARA" userId="5db65f4f-bbc9-4b49-a6e9-31c3877f7112" providerId="ADAL" clId="{99BDBC57-B3B6-4B39-B131-251FE2C1674E}" dt="2021-06-14T09:50:15.423" v="6963" actId="21"/>
          <ac:picMkLst>
            <pc:docMk/>
            <pc:sldMk cId="4235185737" sldId="391"/>
            <ac:picMk id="5" creationId="{628874BA-6453-4C83-BA33-D4A796B8A75D}"/>
          </ac:picMkLst>
        </pc:picChg>
      </pc:sldChg>
      <pc:sldChg chg="add del">
        <pc:chgData name="GUIDO DI CHIARA" userId="5db65f4f-bbc9-4b49-a6e9-31c3877f7112" providerId="ADAL" clId="{99BDBC57-B3B6-4B39-B131-251FE2C1674E}" dt="2021-06-14T09:35:53.220" v="6091" actId="2696"/>
        <pc:sldMkLst>
          <pc:docMk/>
          <pc:sldMk cId="1992978622" sldId="392"/>
        </pc:sldMkLst>
      </pc:sldChg>
      <pc:sldChg chg="modSp add mod">
        <pc:chgData name="GUIDO DI CHIARA" userId="5db65f4f-bbc9-4b49-a6e9-31c3877f7112" providerId="ADAL" clId="{99BDBC57-B3B6-4B39-B131-251FE2C1674E}" dt="2021-06-16T10:14:28.831" v="9794" actId="20577"/>
        <pc:sldMkLst>
          <pc:docMk/>
          <pc:sldMk cId="2676481840" sldId="392"/>
        </pc:sldMkLst>
        <pc:spChg chg="mod">
          <ac:chgData name="GUIDO DI CHIARA" userId="5db65f4f-bbc9-4b49-a6e9-31c3877f7112" providerId="ADAL" clId="{99BDBC57-B3B6-4B39-B131-251FE2C1674E}" dt="2021-06-14T09:36:08.603" v="6100" actId="20577"/>
          <ac:spMkLst>
            <pc:docMk/>
            <pc:sldMk cId="2676481840" sldId="392"/>
            <ac:spMk id="2" creationId="{7182EB0D-5B91-480B-AF8C-B2AAFDF8E729}"/>
          </ac:spMkLst>
        </pc:spChg>
        <pc:spChg chg="mod">
          <ac:chgData name="GUIDO DI CHIARA" userId="5db65f4f-bbc9-4b49-a6e9-31c3877f7112" providerId="ADAL" clId="{99BDBC57-B3B6-4B39-B131-251FE2C1674E}" dt="2021-06-16T10:14:28.831" v="9794" actId="20577"/>
          <ac:spMkLst>
            <pc:docMk/>
            <pc:sldMk cId="2676481840" sldId="392"/>
            <ac:spMk id="3" creationId="{7EFCD918-AA58-4314-BC8E-4899F74DF90E}"/>
          </ac:spMkLst>
        </pc:spChg>
      </pc:sldChg>
      <pc:sldChg chg="addSp delSp modSp add mod">
        <pc:chgData name="GUIDO DI CHIARA" userId="5db65f4f-bbc9-4b49-a6e9-31c3877f7112" providerId="ADAL" clId="{99BDBC57-B3B6-4B39-B131-251FE2C1674E}" dt="2021-06-14T10:03:53.412" v="7040" actId="20577"/>
        <pc:sldMkLst>
          <pc:docMk/>
          <pc:sldMk cId="2349115948" sldId="393"/>
        </pc:sldMkLst>
        <pc:spChg chg="mod">
          <ac:chgData name="GUIDO DI CHIARA" userId="5db65f4f-bbc9-4b49-a6e9-31c3877f7112" providerId="ADAL" clId="{99BDBC57-B3B6-4B39-B131-251FE2C1674E}" dt="2021-06-14T10:03:53.412" v="7040" actId="20577"/>
          <ac:spMkLst>
            <pc:docMk/>
            <pc:sldMk cId="2349115948" sldId="393"/>
            <ac:spMk id="2" creationId="{767B9459-B68F-4A83-9ABB-965A24BC0130}"/>
          </ac:spMkLst>
        </pc:spChg>
        <pc:spChg chg="mod">
          <ac:chgData name="GUIDO DI CHIARA" userId="5db65f4f-bbc9-4b49-a6e9-31c3877f7112" providerId="ADAL" clId="{99BDBC57-B3B6-4B39-B131-251FE2C1674E}" dt="2021-06-14T09:45:41.957" v="6840" actId="20577"/>
          <ac:spMkLst>
            <pc:docMk/>
            <pc:sldMk cId="2349115948" sldId="393"/>
            <ac:spMk id="3" creationId="{4AE57F31-36DD-4EC9-983C-6D2DE68BF5AC}"/>
          </ac:spMkLst>
        </pc:spChg>
        <pc:spChg chg="del">
          <ac:chgData name="GUIDO DI CHIARA" userId="5db65f4f-bbc9-4b49-a6e9-31c3877f7112" providerId="ADAL" clId="{99BDBC57-B3B6-4B39-B131-251FE2C1674E}" dt="2021-06-14T09:50:10.259" v="6962" actId="478"/>
          <ac:spMkLst>
            <pc:docMk/>
            <pc:sldMk cId="2349115948" sldId="393"/>
            <ac:spMk id="8" creationId="{E920BE09-E862-4D5E-8743-8E39F32676A6}"/>
          </ac:spMkLst>
        </pc:spChg>
        <pc:graphicFrameChg chg="add mod modGraphic">
          <ac:chgData name="GUIDO DI CHIARA" userId="5db65f4f-bbc9-4b49-a6e9-31c3877f7112" providerId="ADAL" clId="{99BDBC57-B3B6-4B39-B131-251FE2C1674E}" dt="2021-06-14T09:58:15.129" v="7030" actId="255"/>
          <ac:graphicFrameMkLst>
            <pc:docMk/>
            <pc:sldMk cId="2349115948" sldId="393"/>
            <ac:graphicFrameMk id="5" creationId="{1675EE79-012D-4AB7-ABD2-AC03BF273006}"/>
          </ac:graphicFrameMkLst>
        </pc:graphicFrameChg>
        <pc:graphicFrameChg chg="mod modGraphic">
          <ac:chgData name="GUIDO DI CHIARA" userId="5db65f4f-bbc9-4b49-a6e9-31c3877f7112" providerId="ADAL" clId="{99BDBC57-B3B6-4B39-B131-251FE2C1674E}" dt="2021-06-14T09:50:38.067" v="6970" actId="1076"/>
          <ac:graphicFrameMkLst>
            <pc:docMk/>
            <pc:sldMk cId="2349115948" sldId="393"/>
            <ac:graphicFrameMk id="7" creationId="{7C2E0C78-E470-4623-9325-0AC015A0E38C}"/>
          </ac:graphicFrameMkLst>
        </pc:graphicFrameChg>
        <pc:picChg chg="add del mod">
          <ac:chgData name="GUIDO DI CHIARA" userId="5db65f4f-bbc9-4b49-a6e9-31c3877f7112" providerId="ADAL" clId="{99BDBC57-B3B6-4B39-B131-251FE2C1674E}" dt="2021-06-14T09:52:39.335" v="6977" actId="21"/>
          <ac:picMkLst>
            <pc:docMk/>
            <pc:sldMk cId="2349115948" sldId="393"/>
            <ac:picMk id="9" creationId="{54AE72FD-5751-4EAC-93D5-778B46EE67D9}"/>
          </ac:picMkLst>
        </pc:picChg>
      </pc:sldChg>
      <pc:sldChg chg="delSp modSp del mod ord">
        <pc:chgData name="GUIDO DI CHIARA" userId="5db65f4f-bbc9-4b49-a6e9-31c3877f7112" providerId="ADAL" clId="{99BDBC57-B3B6-4B39-B131-251FE2C1674E}" dt="2021-06-19T11:12:17.773" v="12494" actId="47"/>
        <pc:sldMkLst>
          <pc:docMk/>
          <pc:sldMk cId="2647287648" sldId="398"/>
        </pc:sldMkLst>
        <pc:spChg chg="del mod">
          <ac:chgData name="GUIDO DI CHIARA" userId="5db65f4f-bbc9-4b49-a6e9-31c3877f7112" providerId="ADAL" clId="{99BDBC57-B3B6-4B39-B131-251FE2C1674E}" dt="2021-06-16T08:52:48.611" v="8397" actId="478"/>
          <ac:spMkLst>
            <pc:docMk/>
            <pc:sldMk cId="2647287648" sldId="398"/>
            <ac:spMk id="71" creationId="{00000000-0000-0000-0000-000000000000}"/>
          </ac:spMkLst>
        </pc:spChg>
      </pc:sldChg>
      <pc:sldChg chg="modSp mod">
        <pc:chgData name="GUIDO DI CHIARA" userId="5db65f4f-bbc9-4b49-a6e9-31c3877f7112" providerId="ADAL" clId="{99BDBC57-B3B6-4B39-B131-251FE2C1674E}" dt="2021-06-14T11:00:33.787" v="7128" actId="20577"/>
        <pc:sldMkLst>
          <pc:docMk/>
          <pc:sldMk cId="1644273840" sldId="399"/>
        </pc:sldMkLst>
        <pc:spChg chg="mod">
          <ac:chgData name="GUIDO DI CHIARA" userId="5db65f4f-bbc9-4b49-a6e9-31c3877f7112" providerId="ADAL" clId="{99BDBC57-B3B6-4B39-B131-251FE2C1674E}" dt="2021-06-14T11:00:33.787" v="7128" actId="20577"/>
          <ac:spMkLst>
            <pc:docMk/>
            <pc:sldMk cId="1644273840" sldId="399"/>
            <ac:spMk id="3" creationId="{7044E4CC-26E7-46D9-9121-BE0AD69951FE}"/>
          </ac:spMkLst>
        </pc:spChg>
      </pc:sldChg>
      <pc:sldChg chg="modSp">
        <pc:chgData name="GUIDO DI CHIARA" userId="5db65f4f-bbc9-4b49-a6e9-31c3877f7112" providerId="ADAL" clId="{99BDBC57-B3B6-4B39-B131-251FE2C1674E}" dt="2021-06-15T15:26:56.085" v="7129" actId="20577"/>
        <pc:sldMkLst>
          <pc:docMk/>
          <pc:sldMk cId="2114381862" sldId="404"/>
        </pc:sldMkLst>
        <pc:spChg chg="mod">
          <ac:chgData name="GUIDO DI CHIARA" userId="5db65f4f-bbc9-4b49-a6e9-31c3877f7112" providerId="ADAL" clId="{99BDBC57-B3B6-4B39-B131-251FE2C1674E}" dt="2021-06-15T15:26:56.085" v="7129" actId="20577"/>
          <ac:spMkLst>
            <pc:docMk/>
            <pc:sldMk cId="2114381862" sldId="404"/>
            <ac:spMk id="3" creationId="{202187D0-52AF-45B0-B57B-208541B43224}"/>
          </ac:spMkLst>
        </pc:spChg>
      </pc:sldChg>
      <pc:sldChg chg="addSp delSp modSp mod">
        <pc:chgData name="GUIDO DI CHIARA" userId="5db65f4f-bbc9-4b49-a6e9-31c3877f7112" providerId="ADAL" clId="{99BDBC57-B3B6-4B39-B131-251FE2C1674E}" dt="2021-06-15T17:12:16.759" v="7145"/>
        <pc:sldMkLst>
          <pc:docMk/>
          <pc:sldMk cId="3161644336" sldId="409"/>
        </pc:sldMkLst>
        <pc:spChg chg="mod">
          <ac:chgData name="GUIDO DI CHIARA" userId="5db65f4f-bbc9-4b49-a6e9-31c3877f7112" providerId="ADAL" clId="{99BDBC57-B3B6-4B39-B131-251FE2C1674E}" dt="2021-06-15T17:03:56.389" v="7133"/>
          <ac:spMkLst>
            <pc:docMk/>
            <pc:sldMk cId="3161644336" sldId="409"/>
            <ac:spMk id="2" creationId="{4B90D9D7-3C12-4CE5-B372-7F3E24D20822}"/>
          </ac:spMkLst>
        </pc:spChg>
        <pc:graphicFrameChg chg="mod">
          <ac:chgData name="GUIDO DI CHIARA" userId="5db65f4f-bbc9-4b49-a6e9-31c3877f7112" providerId="ADAL" clId="{99BDBC57-B3B6-4B39-B131-251FE2C1674E}" dt="2021-06-15T17:12:16.759" v="7145"/>
          <ac:graphicFrameMkLst>
            <pc:docMk/>
            <pc:sldMk cId="3161644336" sldId="409"/>
            <ac:graphicFrameMk id="5" creationId="{D0FBC90E-816C-49A9-AE57-6F83C7B01205}"/>
          </ac:graphicFrameMkLst>
        </pc:graphicFrameChg>
        <pc:picChg chg="add del mod">
          <ac:chgData name="GUIDO DI CHIARA" userId="5db65f4f-bbc9-4b49-a6e9-31c3877f7112" providerId="ADAL" clId="{99BDBC57-B3B6-4B39-B131-251FE2C1674E}" dt="2021-06-15T17:06:00.396" v="7136" actId="21"/>
          <ac:picMkLst>
            <pc:docMk/>
            <pc:sldMk cId="3161644336" sldId="409"/>
            <ac:picMk id="7" creationId="{2A9FA06B-6BE0-42CE-960A-8F225FD3D46D}"/>
          </ac:picMkLst>
        </pc:picChg>
      </pc:sldChg>
      <pc:sldChg chg="modSp del mod">
        <pc:chgData name="GUIDO DI CHIARA" userId="5db65f4f-bbc9-4b49-a6e9-31c3877f7112" providerId="ADAL" clId="{99BDBC57-B3B6-4B39-B131-251FE2C1674E}" dt="2021-06-15T17:28:08.976" v="7787" actId="47"/>
        <pc:sldMkLst>
          <pc:docMk/>
          <pc:sldMk cId="3209007055" sldId="410"/>
        </pc:sldMkLst>
        <pc:spChg chg="mod">
          <ac:chgData name="GUIDO DI CHIARA" userId="5db65f4f-bbc9-4b49-a6e9-31c3877f7112" providerId="ADAL" clId="{99BDBC57-B3B6-4B39-B131-251FE2C1674E}" dt="2021-06-15T17:24:26.489" v="7786" actId="20577"/>
          <ac:spMkLst>
            <pc:docMk/>
            <pc:sldMk cId="3209007055" sldId="410"/>
            <ac:spMk id="3" creationId="{12502307-80E9-47AE-84D8-0C44CB9DE834}"/>
          </ac:spMkLst>
        </pc:spChg>
        <pc:grpChg chg="mod">
          <ac:chgData name="GUIDO DI CHIARA" userId="5db65f4f-bbc9-4b49-a6e9-31c3877f7112" providerId="ADAL" clId="{99BDBC57-B3B6-4B39-B131-251FE2C1674E}" dt="2021-06-15T17:21:50.657" v="7751" actId="14100"/>
          <ac:grpSpMkLst>
            <pc:docMk/>
            <pc:sldMk cId="3209007055" sldId="410"/>
            <ac:grpSpMk id="25" creationId="{64EFED05-4391-4C0E-8374-B3C7EBB45B54}"/>
          </ac:grpSpMkLst>
        </pc:grpChg>
      </pc:sldChg>
      <pc:sldChg chg="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527781891" sldId="412"/>
        </pc:sldMkLst>
      </pc:sldChg>
      <pc:sldChg chg="ord">
        <pc:chgData name="GUIDO DI CHIARA" userId="5db65f4f-bbc9-4b49-a6e9-31c3877f7112" providerId="ADAL" clId="{99BDBC57-B3B6-4B39-B131-251FE2C1674E}" dt="2021-06-16T08:22:34.915" v="7887"/>
        <pc:sldMkLst>
          <pc:docMk/>
          <pc:sldMk cId="1819538382" sldId="413"/>
        </pc:sldMkLst>
      </pc:sldChg>
      <pc:sldChg chg="modNotesTx">
        <pc:chgData name="GUIDO DI CHIARA" userId="5db65f4f-bbc9-4b49-a6e9-31c3877f7112" providerId="ADAL" clId="{99BDBC57-B3B6-4B39-B131-251FE2C1674E}" dt="2021-06-18T08:59:16.103" v="12063" actId="313"/>
        <pc:sldMkLst>
          <pc:docMk/>
          <pc:sldMk cId="675158452" sldId="414"/>
        </pc:sldMkLst>
      </pc:sldChg>
      <pc:sldChg chg="modSp add mod ord">
        <pc:chgData name="GUIDO DI CHIARA" userId="5db65f4f-bbc9-4b49-a6e9-31c3877f7112" providerId="ADAL" clId="{99BDBC57-B3B6-4B39-B131-251FE2C1674E}" dt="2021-06-16T08:24:46.357" v="8002" actId="20577"/>
        <pc:sldMkLst>
          <pc:docMk/>
          <pc:sldMk cId="3409124260" sldId="417"/>
        </pc:sldMkLst>
        <pc:spChg chg="mod">
          <ac:chgData name="GUIDO DI CHIARA" userId="5db65f4f-bbc9-4b49-a6e9-31c3877f7112" providerId="ADAL" clId="{99BDBC57-B3B6-4B39-B131-251FE2C1674E}" dt="2021-06-16T08:24:23.867" v="7904" actId="20577"/>
          <ac:spMkLst>
            <pc:docMk/>
            <pc:sldMk cId="3409124260" sldId="417"/>
            <ac:spMk id="116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6T08:24:46.357" v="8002" actId="20577"/>
          <ac:spMkLst>
            <pc:docMk/>
            <pc:sldMk cId="3409124260" sldId="417"/>
            <ac:spMk id="117" creationId="{00000000-0000-0000-0000-000000000000}"/>
          </ac:spMkLst>
        </pc:spChg>
      </pc:sldChg>
      <pc:sldChg chg="addSp delSp modSp mod modNotesTx">
        <pc:chgData name="GUIDO DI CHIARA" userId="5db65f4f-bbc9-4b49-a6e9-31c3877f7112" providerId="ADAL" clId="{99BDBC57-B3B6-4B39-B131-251FE2C1674E}" dt="2021-06-18T10:41:50.363" v="12071" actId="1076"/>
        <pc:sldMkLst>
          <pc:docMk/>
          <pc:sldMk cId="381174245" sldId="418"/>
        </pc:sldMkLst>
        <pc:spChg chg="mod">
          <ac:chgData name="GUIDO DI CHIARA" userId="5db65f4f-bbc9-4b49-a6e9-31c3877f7112" providerId="ADAL" clId="{99BDBC57-B3B6-4B39-B131-251FE2C1674E}" dt="2021-06-16T08:28:46.195" v="8033" actId="20577"/>
          <ac:spMkLst>
            <pc:docMk/>
            <pc:sldMk cId="381174245" sldId="418"/>
            <ac:spMk id="2" creationId="{E8AE3633-032C-4126-84C6-0C964DCC9C42}"/>
          </ac:spMkLst>
        </pc:spChg>
        <pc:spChg chg="mod">
          <ac:chgData name="GUIDO DI CHIARA" userId="5db65f4f-bbc9-4b49-a6e9-31c3877f7112" providerId="ADAL" clId="{99BDBC57-B3B6-4B39-B131-251FE2C1674E}" dt="2021-06-16T08:32:32.210" v="8349" actId="20577"/>
          <ac:spMkLst>
            <pc:docMk/>
            <pc:sldMk cId="381174245" sldId="418"/>
            <ac:spMk id="3" creationId="{88DF2DBC-1F54-4E7D-9B10-127D46EE9C51}"/>
          </ac:spMkLst>
        </pc:spChg>
        <pc:spChg chg="add mod">
          <ac:chgData name="GUIDO DI CHIARA" userId="5db65f4f-bbc9-4b49-a6e9-31c3877f7112" providerId="ADAL" clId="{99BDBC57-B3B6-4B39-B131-251FE2C1674E}" dt="2021-06-18T10:41:50.363" v="12071" actId="1076"/>
          <ac:spMkLst>
            <pc:docMk/>
            <pc:sldMk cId="381174245" sldId="418"/>
            <ac:spMk id="9" creationId="{DB267878-C948-4B7D-A4BC-4E2BD060DD1B}"/>
          </ac:spMkLst>
        </pc:spChg>
        <pc:graphicFrameChg chg="mod">
          <ac:chgData name="GUIDO DI CHIARA" userId="5db65f4f-bbc9-4b49-a6e9-31c3877f7112" providerId="ADAL" clId="{99BDBC57-B3B6-4B39-B131-251FE2C1674E}" dt="2021-06-16T08:30:12.149" v="8279" actId="14100"/>
          <ac:graphicFrameMkLst>
            <pc:docMk/>
            <pc:sldMk cId="381174245" sldId="418"/>
            <ac:graphicFrameMk id="7" creationId="{11AFFDB4-3DDF-42C9-9CF7-FBD889FB74E0}"/>
          </ac:graphicFrameMkLst>
        </pc:graphicFrameChg>
        <pc:graphicFrameChg chg="mod">
          <ac:chgData name="GUIDO DI CHIARA" userId="5db65f4f-bbc9-4b49-a6e9-31c3877f7112" providerId="ADAL" clId="{99BDBC57-B3B6-4B39-B131-251FE2C1674E}" dt="2021-06-18T10:40:34.153" v="12067" actId="18653"/>
          <ac:graphicFrameMkLst>
            <pc:docMk/>
            <pc:sldMk cId="381174245" sldId="418"/>
            <ac:graphicFrameMk id="11" creationId="{B9ACB369-00B2-443A-86CE-6ACE10F8B935}"/>
          </ac:graphicFrameMkLst>
        </pc:graphicFrameChg>
        <pc:picChg chg="add del mod">
          <ac:chgData name="GUIDO DI CHIARA" userId="5db65f4f-bbc9-4b49-a6e9-31c3877f7112" providerId="ADAL" clId="{99BDBC57-B3B6-4B39-B131-251FE2C1674E}" dt="2021-06-18T10:40:10.569" v="12065" actId="21"/>
          <ac:picMkLst>
            <pc:docMk/>
            <pc:sldMk cId="381174245" sldId="418"/>
            <ac:picMk id="6" creationId="{1ADDBE4B-AC5E-4543-8D38-9CABCCE9364B}"/>
          </ac:picMkLst>
        </pc:picChg>
      </pc:sldChg>
      <pc:sldChg chg="delSp modSp add mod ord">
        <pc:chgData name="GUIDO DI CHIARA" userId="5db65f4f-bbc9-4b49-a6e9-31c3877f7112" providerId="ADAL" clId="{99BDBC57-B3B6-4B39-B131-251FE2C1674E}" dt="2021-06-16T08:52:10.973" v="8392" actId="478"/>
        <pc:sldMkLst>
          <pc:docMk/>
          <pc:sldMk cId="4084429928" sldId="420"/>
        </pc:sldMkLst>
        <pc:spChg chg="mod">
          <ac:chgData name="GUIDO DI CHIARA" userId="5db65f4f-bbc9-4b49-a6e9-31c3877f7112" providerId="ADAL" clId="{99BDBC57-B3B6-4B39-B131-251FE2C1674E}" dt="2021-06-16T08:51:56.549" v="8383" actId="20577"/>
          <ac:spMkLst>
            <pc:docMk/>
            <pc:sldMk cId="4084429928" sldId="420"/>
            <ac:spMk id="335" creationId="{00000000-0000-0000-0000-000000000000}"/>
          </ac:spMkLst>
        </pc:spChg>
        <pc:spChg chg="mod">
          <ac:chgData name="GUIDO DI CHIARA" userId="5db65f4f-bbc9-4b49-a6e9-31c3877f7112" providerId="ADAL" clId="{99BDBC57-B3B6-4B39-B131-251FE2C1674E}" dt="2021-06-16T08:52:03.086" v="8390" actId="20577"/>
          <ac:spMkLst>
            <pc:docMk/>
            <pc:sldMk cId="4084429928" sldId="420"/>
            <ac:spMk id="336" creationId="{00000000-0000-0000-0000-000000000000}"/>
          </ac:spMkLst>
        </pc:spChg>
        <pc:spChg chg="del mod">
          <ac:chgData name="GUIDO DI CHIARA" userId="5db65f4f-bbc9-4b49-a6e9-31c3877f7112" providerId="ADAL" clId="{99BDBC57-B3B6-4B39-B131-251FE2C1674E}" dt="2021-06-16T08:52:10.973" v="8392" actId="478"/>
          <ac:spMkLst>
            <pc:docMk/>
            <pc:sldMk cId="4084429928" sldId="420"/>
            <ac:spMk id="337" creationId="{00000000-0000-0000-0000-000000000000}"/>
          </ac:spMkLst>
        </pc:spChg>
      </pc:sldChg>
      <pc:sldChg chg="add del">
        <pc:chgData name="GUIDO DI CHIARA" userId="5db65f4f-bbc9-4b49-a6e9-31c3877f7112" providerId="ADAL" clId="{99BDBC57-B3B6-4B39-B131-251FE2C1674E}" dt="2021-06-19T11:12:17.773" v="12494" actId="47"/>
        <pc:sldMkLst>
          <pc:docMk/>
          <pc:sldMk cId="2469107284" sldId="421"/>
        </pc:sldMkLst>
      </pc:sldChg>
      <pc:sldChg chg="modSp new mod">
        <pc:chgData name="GUIDO DI CHIARA" userId="5db65f4f-bbc9-4b49-a6e9-31c3877f7112" providerId="ADAL" clId="{99BDBC57-B3B6-4B39-B131-251FE2C1674E}" dt="2021-06-17T08:43:18.183" v="11397" actId="21"/>
        <pc:sldMkLst>
          <pc:docMk/>
          <pc:sldMk cId="192009417" sldId="422"/>
        </pc:sldMkLst>
        <pc:spChg chg="mod">
          <ac:chgData name="GUIDO DI CHIARA" userId="5db65f4f-bbc9-4b49-a6e9-31c3877f7112" providerId="ADAL" clId="{99BDBC57-B3B6-4B39-B131-251FE2C1674E}" dt="2021-06-16T08:58:53.914" v="8505" actId="20577"/>
          <ac:spMkLst>
            <pc:docMk/>
            <pc:sldMk cId="192009417" sldId="422"/>
            <ac:spMk id="2" creationId="{A57EF105-0D72-4C35-8DAD-ED5BE52B6BC0}"/>
          </ac:spMkLst>
        </pc:spChg>
        <pc:spChg chg="mod">
          <ac:chgData name="GUIDO DI CHIARA" userId="5db65f4f-bbc9-4b49-a6e9-31c3877f7112" providerId="ADAL" clId="{99BDBC57-B3B6-4B39-B131-251FE2C1674E}" dt="2021-06-17T08:43:18.183" v="11397" actId="21"/>
          <ac:spMkLst>
            <pc:docMk/>
            <pc:sldMk cId="192009417" sldId="422"/>
            <ac:spMk id="3" creationId="{0E19657D-17E1-4E21-8C72-BDFA94931895}"/>
          </ac:spMkLst>
        </pc:spChg>
      </pc:sldChg>
      <pc:sldChg chg="addSp modSp mod modNotesTx">
        <pc:chgData name="GUIDO DI CHIARA" userId="5db65f4f-bbc9-4b49-a6e9-31c3877f7112" providerId="ADAL" clId="{99BDBC57-B3B6-4B39-B131-251FE2C1674E}" dt="2021-06-18T07:31:09.058" v="11588" actId="1076"/>
        <pc:sldMkLst>
          <pc:docMk/>
          <pc:sldMk cId="4270534290" sldId="425"/>
        </pc:sldMkLst>
        <pc:spChg chg="mod">
          <ac:chgData name="GUIDO DI CHIARA" userId="5db65f4f-bbc9-4b49-a6e9-31c3877f7112" providerId="ADAL" clId="{99BDBC57-B3B6-4B39-B131-251FE2C1674E}" dt="2021-06-18T07:29:28.047" v="11585" actId="20577"/>
          <ac:spMkLst>
            <pc:docMk/>
            <pc:sldMk cId="4270534290" sldId="425"/>
            <ac:spMk id="3" creationId="{4AE57F31-36DD-4EC9-983C-6D2DE68BF5AC}"/>
          </ac:spMkLst>
        </pc:spChg>
        <pc:graphicFrameChg chg="mod">
          <ac:chgData name="GUIDO DI CHIARA" userId="5db65f4f-bbc9-4b49-a6e9-31c3877f7112" providerId="ADAL" clId="{99BDBC57-B3B6-4B39-B131-251FE2C1674E}" dt="2021-06-17T08:22:55.306" v="11243" actId="20577"/>
          <ac:graphicFrameMkLst>
            <pc:docMk/>
            <pc:sldMk cId="4270534290" sldId="425"/>
            <ac:graphicFrameMk id="6" creationId="{AF893A83-4443-4882-A362-F519BF1DA19E}"/>
          </ac:graphicFrameMkLst>
        </pc:graphicFrameChg>
        <pc:cxnChg chg="add mod">
          <ac:chgData name="GUIDO DI CHIARA" userId="5db65f4f-bbc9-4b49-a6e9-31c3877f7112" providerId="ADAL" clId="{99BDBC57-B3B6-4B39-B131-251FE2C1674E}" dt="2021-06-18T07:30:35.866" v="11586"/>
          <ac:cxnSpMkLst>
            <pc:docMk/>
            <pc:sldMk cId="4270534290" sldId="425"/>
            <ac:cxnSpMk id="6" creationId="{F3B8F4BC-AD82-4129-BFB4-C3EA7FAF83C2}"/>
          </ac:cxnSpMkLst>
        </pc:cxnChg>
        <pc:cxnChg chg="add mod">
          <ac:chgData name="GUIDO DI CHIARA" userId="5db65f4f-bbc9-4b49-a6e9-31c3877f7112" providerId="ADAL" clId="{99BDBC57-B3B6-4B39-B131-251FE2C1674E}" dt="2021-06-18T07:31:09.058" v="11588" actId="1076"/>
          <ac:cxnSpMkLst>
            <pc:docMk/>
            <pc:sldMk cId="4270534290" sldId="425"/>
            <ac:cxnSpMk id="9" creationId="{42994B30-0F02-4398-AA27-5189893D43EE}"/>
          </ac:cxnSpMkLst>
        </pc:cxnChg>
      </pc:sldChg>
      <pc:sldChg chg="modSp mod modNotesTx">
        <pc:chgData name="GUIDO DI CHIARA" userId="5db65f4f-bbc9-4b49-a6e9-31c3877f7112" providerId="ADAL" clId="{99BDBC57-B3B6-4B39-B131-251FE2C1674E}" dt="2021-06-17T08:40:47.464" v="11396" actId="14100"/>
        <pc:sldMkLst>
          <pc:docMk/>
          <pc:sldMk cId="1568497432" sldId="426"/>
        </pc:sldMkLst>
        <pc:graphicFrameChg chg="mod">
          <ac:chgData name="GUIDO DI CHIARA" userId="5db65f4f-bbc9-4b49-a6e9-31c3877f7112" providerId="ADAL" clId="{99BDBC57-B3B6-4B39-B131-251FE2C1674E}" dt="2021-06-17T08:40:47.464" v="11396" actId="14100"/>
          <ac:graphicFrameMkLst>
            <pc:docMk/>
            <pc:sldMk cId="1568497432" sldId="426"/>
            <ac:graphicFrameMk id="7" creationId="{F4D70EC0-9573-4ECE-BDD2-32E7F79A0927}"/>
          </ac:graphicFrameMkLst>
        </pc:graphicFrameChg>
      </pc:sldChg>
      <pc:sldChg chg="add">
        <pc:chgData name="GUIDO DI CHIARA" userId="5db65f4f-bbc9-4b49-a6e9-31c3877f7112" providerId="ADAL" clId="{99BDBC57-B3B6-4B39-B131-251FE2C1674E}" dt="2021-06-17T08:23:29.328" v="11244" actId="2890"/>
        <pc:sldMkLst>
          <pc:docMk/>
          <pc:sldMk cId="3217345620" sldId="426"/>
        </pc:sldMkLst>
      </pc:sldChg>
      <pc:sldChg chg="modSp add mod">
        <pc:chgData name="GUIDO DI CHIARA" userId="5db65f4f-bbc9-4b49-a6e9-31c3877f7112" providerId="ADAL" clId="{99BDBC57-B3B6-4B39-B131-251FE2C1674E}" dt="2021-06-18T08:47:38.180" v="11790" actId="20577"/>
        <pc:sldMkLst>
          <pc:docMk/>
          <pc:sldMk cId="1166796724" sldId="427"/>
        </pc:sldMkLst>
        <pc:spChg chg="mod">
          <ac:chgData name="GUIDO DI CHIARA" userId="5db65f4f-bbc9-4b49-a6e9-31c3877f7112" providerId="ADAL" clId="{99BDBC57-B3B6-4B39-B131-251FE2C1674E}" dt="2021-06-17T08:43:37.546" v="11421" actId="20577"/>
          <ac:spMkLst>
            <pc:docMk/>
            <pc:sldMk cId="1166796724" sldId="427"/>
            <ac:spMk id="2" creationId="{E8AE3633-032C-4126-84C6-0C964DCC9C42}"/>
          </ac:spMkLst>
        </pc:spChg>
        <pc:spChg chg="mod">
          <ac:chgData name="GUIDO DI CHIARA" userId="5db65f4f-bbc9-4b49-a6e9-31c3877f7112" providerId="ADAL" clId="{99BDBC57-B3B6-4B39-B131-251FE2C1674E}" dt="2021-06-18T08:47:38.180" v="11790" actId="20577"/>
          <ac:spMkLst>
            <pc:docMk/>
            <pc:sldMk cId="1166796724" sldId="427"/>
            <ac:spMk id="3" creationId="{88DF2DBC-1F54-4E7D-9B10-127D46EE9C51}"/>
          </ac:spMkLst>
        </pc:spChg>
      </pc:sldChg>
      <pc:sldChg chg="del">
        <pc:chgData name="GUIDO DI CHIARA" userId="5db65f4f-bbc9-4b49-a6e9-31c3877f7112" providerId="ADAL" clId="{99BDBC57-B3B6-4B39-B131-251FE2C1674E}" dt="2021-06-17T08:23:43.178" v="11245" actId="47"/>
        <pc:sldMkLst>
          <pc:docMk/>
          <pc:sldMk cId="3217345620" sldId="427"/>
        </pc:sldMkLst>
      </pc:sldChg>
      <pc:sldChg chg="modSp mod">
        <pc:chgData name="GUIDO DI CHIARA" userId="5db65f4f-bbc9-4b49-a6e9-31c3877f7112" providerId="ADAL" clId="{99BDBC57-B3B6-4B39-B131-251FE2C1674E}" dt="2021-06-18T08:48:21.380" v="11795" actId="20577"/>
        <pc:sldMkLst>
          <pc:docMk/>
          <pc:sldMk cId="1698738374" sldId="428"/>
        </pc:sldMkLst>
        <pc:graphicFrameChg chg="mod modGraphic">
          <ac:chgData name="GUIDO DI CHIARA" userId="5db65f4f-bbc9-4b49-a6e9-31c3877f7112" providerId="ADAL" clId="{99BDBC57-B3B6-4B39-B131-251FE2C1674E}" dt="2021-06-18T08:48:21.380" v="11795" actId="20577"/>
          <ac:graphicFrameMkLst>
            <pc:docMk/>
            <pc:sldMk cId="1698738374" sldId="428"/>
            <ac:graphicFrameMk id="7" creationId="{C1CA9051-72BA-4A34-BA9B-18C78CA2D0CE}"/>
          </ac:graphicFrameMkLst>
        </pc:graphicFrameChg>
      </pc:sldChg>
      <pc:sldChg chg="addSp delSp modSp add mod ord">
        <pc:chgData name="GUIDO DI CHIARA" userId="5db65f4f-bbc9-4b49-a6e9-31c3877f7112" providerId="ADAL" clId="{99BDBC57-B3B6-4B39-B131-251FE2C1674E}" dt="2021-06-18T08:58:37.317" v="12061" actId="1076"/>
        <pc:sldMkLst>
          <pc:docMk/>
          <pc:sldMk cId="3017611914" sldId="429"/>
        </pc:sldMkLst>
        <pc:spChg chg="mod">
          <ac:chgData name="GUIDO DI CHIARA" userId="5db65f4f-bbc9-4b49-a6e9-31c3877f7112" providerId="ADAL" clId="{99BDBC57-B3B6-4B39-B131-251FE2C1674E}" dt="2021-06-17T09:04:39.691" v="11428" actId="20577"/>
          <ac:spMkLst>
            <pc:docMk/>
            <pc:sldMk cId="3017611914" sldId="429"/>
            <ac:spMk id="2" creationId="{95B31002-854A-4E76-B093-3233BE4E86E8}"/>
          </ac:spMkLst>
        </pc:spChg>
        <pc:graphicFrameChg chg="del">
          <ac:chgData name="GUIDO DI CHIARA" userId="5db65f4f-bbc9-4b49-a6e9-31c3877f7112" providerId="ADAL" clId="{99BDBC57-B3B6-4B39-B131-251FE2C1674E}" dt="2021-06-17T09:06:13.746" v="11432" actId="478"/>
          <ac:graphicFrameMkLst>
            <pc:docMk/>
            <pc:sldMk cId="3017611914" sldId="429"/>
            <ac:graphicFrameMk id="6" creationId="{96048B3C-D239-4677-A94D-7851AA549E5E}"/>
          </ac:graphicFrameMkLst>
        </pc:graphicFrameChg>
        <pc:graphicFrameChg chg="add mod modGraphic">
          <ac:chgData name="GUIDO DI CHIARA" userId="5db65f4f-bbc9-4b49-a6e9-31c3877f7112" providerId="ADAL" clId="{99BDBC57-B3B6-4B39-B131-251FE2C1674E}" dt="2021-06-18T08:58:37.317" v="12061" actId="1076"/>
          <ac:graphicFrameMkLst>
            <pc:docMk/>
            <pc:sldMk cId="3017611914" sldId="429"/>
            <ac:graphicFrameMk id="7" creationId="{D11055CB-CF2F-4F51-8A9B-701FE30ACCBE}"/>
          </ac:graphicFrameMkLst>
        </pc:graphicFrameChg>
      </pc:sldChg>
      <pc:sldChg chg="addSp delSp modSp add mod ord modNotes">
        <pc:chgData name="GUIDO DI CHIARA" userId="5db65f4f-bbc9-4b49-a6e9-31c3877f7112" providerId="ADAL" clId="{99BDBC57-B3B6-4B39-B131-251FE2C1674E}" dt="2021-06-18T08:57:31.819" v="12054" actId="1076"/>
        <pc:sldMkLst>
          <pc:docMk/>
          <pc:sldMk cId="2789405511" sldId="430"/>
        </pc:sldMkLst>
        <pc:spChg chg="mod">
          <ac:chgData name="GUIDO DI CHIARA" userId="5db65f4f-bbc9-4b49-a6e9-31c3877f7112" providerId="ADAL" clId="{99BDBC57-B3B6-4B39-B131-251FE2C1674E}" dt="2021-06-17T09:04:43.430" v="11429" actId="20577"/>
          <ac:spMkLst>
            <pc:docMk/>
            <pc:sldMk cId="2789405511" sldId="430"/>
            <ac:spMk id="2" creationId="{95B31002-854A-4E76-B093-3233BE4E86E8}"/>
          </ac:spMkLst>
        </pc:spChg>
        <pc:spChg chg="del">
          <ac:chgData name="GUIDO DI CHIARA" userId="5db65f4f-bbc9-4b49-a6e9-31c3877f7112" providerId="ADAL" clId="{99BDBC57-B3B6-4B39-B131-251FE2C1674E}" dt="2021-06-17T09:15:17.735" v="11513" actId="478"/>
          <ac:spMkLst>
            <pc:docMk/>
            <pc:sldMk cId="2789405511" sldId="430"/>
            <ac:spMk id="3" creationId="{8D51E4B1-5F2D-4487-8C39-7D4F6BB2C128}"/>
          </ac:spMkLst>
        </pc:spChg>
        <pc:graphicFrameChg chg="del">
          <ac:chgData name="GUIDO DI CHIARA" userId="5db65f4f-bbc9-4b49-a6e9-31c3877f7112" providerId="ADAL" clId="{99BDBC57-B3B6-4B39-B131-251FE2C1674E}" dt="2021-06-17T09:09:23.583" v="11439" actId="478"/>
          <ac:graphicFrameMkLst>
            <pc:docMk/>
            <pc:sldMk cId="2789405511" sldId="430"/>
            <ac:graphicFrameMk id="6" creationId="{96048B3C-D239-4677-A94D-7851AA549E5E}"/>
          </ac:graphicFrameMkLst>
        </pc:graphicFrameChg>
        <pc:graphicFrameChg chg="add del mod">
          <ac:chgData name="GUIDO DI CHIARA" userId="5db65f4f-bbc9-4b49-a6e9-31c3877f7112" providerId="ADAL" clId="{99BDBC57-B3B6-4B39-B131-251FE2C1674E}" dt="2021-06-17T09:07:28.688" v="11437" actId="478"/>
          <ac:graphicFrameMkLst>
            <pc:docMk/>
            <pc:sldMk cId="2789405511" sldId="430"/>
            <ac:graphicFrameMk id="7" creationId="{E9FE3E4E-B4FE-410E-BBE2-764F6DA1A63C}"/>
          </ac:graphicFrameMkLst>
        </pc:graphicFrameChg>
        <pc:graphicFrameChg chg="add del mod modGraphic">
          <ac:chgData name="GUIDO DI CHIARA" userId="5db65f4f-bbc9-4b49-a6e9-31c3877f7112" providerId="ADAL" clId="{99BDBC57-B3B6-4B39-B131-251FE2C1674E}" dt="2021-06-17T09:11:38.610" v="11465" actId="478"/>
          <ac:graphicFrameMkLst>
            <pc:docMk/>
            <pc:sldMk cId="2789405511" sldId="430"/>
            <ac:graphicFrameMk id="8" creationId="{9D977CEA-C125-46DB-B16E-21C1C411F01E}"/>
          </ac:graphicFrameMkLst>
        </pc:graphicFrameChg>
        <pc:graphicFrameChg chg="add mod ord modGraphic">
          <ac:chgData name="GUIDO DI CHIARA" userId="5db65f4f-bbc9-4b49-a6e9-31c3877f7112" providerId="ADAL" clId="{99BDBC57-B3B6-4B39-B131-251FE2C1674E}" dt="2021-06-18T08:57:31.819" v="12054" actId="1076"/>
          <ac:graphicFrameMkLst>
            <pc:docMk/>
            <pc:sldMk cId="2789405511" sldId="430"/>
            <ac:graphicFrameMk id="9" creationId="{7F5BF02F-77FD-43D9-94C6-C83B06FDC92B}"/>
          </ac:graphicFrameMkLst>
        </pc:graphicFrameChg>
      </pc:sldChg>
      <pc:sldChg chg="modSp mod">
        <pc:chgData name="GUIDO DI CHIARA" userId="5db65f4f-bbc9-4b49-a6e9-31c3877f7112" providerId="ADAL" clId="{99BDBC57-B3B6-4B39-B131-251FE2C1674E}" dt="2021-06-18T08:51:52.583" v="11985" actId="20577"/>
        <pc:sldMkLst>
          <pc:docMk/>
          <pc:sldMk cId="503600743" sldId="433"/>
        </pc:sldMkLst>
        <pc:spChg chg="mod">
          <ac:chgData name="GUIDO DI CHIARA" userId="5db65f4f-bbc9-4b49-a6e9-31c3877f7112" providerId="ADAL" clId="{99BDBC57-B3B6-4B39-B131-251FE2C1674E}" dt="2021-06-18T08:51:52.583" v="11985" actId="20577"/>
          <ac:spMkLst>
            <pc:docMk/>
            <pc:sldMk cId="503600743" sldId="433"/>
            <ac:spMk id="3" creationId="{D0641BC3-1BFA-4D04-9E47-A5A9095CE8BF}"/>
          </ac:spMkLst>
        </pc:spChg>
        <pc:graphicFrameChg chg="mod modGraphic">
          <ac:chgData name="GUIDO DI CHIARA" userId="5db65f4f-bbc9-4b49-a6e9-31c3877f7112" providerId="ADAL" clId="{99BDBC57-B3B6-4B39-B131-251FE2C1674E}" dt="2021-06-18T07:55:10.982" v="11605" actId="20577"/>
          <ac:graphicFrameMkLst>
            <pc:docMk/>
            <pc:sldMk cId="503600743" sldId="433"/>
            <ac:graphicFrameMk id="6" creationId="{B1F12893-1B32-4EF2-A7B3-52A2824A1400}"/>
          </ac:graphicFrameMkLst>
        </pc:graphicFrameChg>
        <pc:graphicFrameChg chg="mod modGraphic">
          <ac:chgData name="GUIDO DI CHIARA" userId="5db65f4f-bbc9-4b49-a6e9-31c3877f7112" providerId="ADAL" clId="{99BDBC57-B3B6-4B39-B131-251FE2C1674E}" dt="2021-06-18T07:56:48.120" v="11626" actId="20577"/>
          <ac:graphicFrameMkLst>
            <pc:docMk/>
            <pc:sldMk cId="503600743" sldId="433"/>
            <ac:graphicFrameMk id="7" creationId="{ABD1F5A3-3F2A-4EC4-BA6B-63769084BBC5}"/>
          </ac:graphicFrameMkLst>
        </pc:graphicFrameChg>
      </pc:sldChg>
      <pc:sldChg chg="modNotesTx">
        <pc:chgData name="GUIDO DI CHIARA" userId="5db65f4f-bbc9-4b49-a6e9-31c3877f7112" providerId="ADAL" clId="{99BDBC57-B3B6-4B39-B131-251FE2C1674E}" dt="2021-06-18T10:58:06.308" v="12190" actId="20577"/>
        <pc:sldMkLst>
          <pc:docMk/>
          <pc:sldMk cId="2287207620" sldId="436"/>
        </pc:sldMkLst>
      </pc:sldChg>
      <pc:sldChg chg="modNotesTx">
        <pc:chgData name="GUIDO DI CHIARA" userId="5db65f4f-bbc9-4b49-a6e9-31c3877f7112" providerId="ADAL" clId="{99BDBC57-B3B6-4B39-B131-251FE2C1674E}" dt="2021-06-18T10:58:08.593" v="12191" actId="20577"/>
        <pc:sldMkLst>
          <pc:docMk/>
          <pc:sldMk cId="3714318163" sldId="438"/>
        </pc:sldMkLst>
      </pc:sldChg>
      <pc:sldChg chg="modNotesTx">
        <pc:chgData name="GUIDO DI CHIARA" userId="5db65f4f-bbc9-4b49-a6e9-31c3877f7112" providerId="ADAL" clId="{99BDBC57-B3B6-4B39-B131-251FE2C1674E}" dt="2021-06-18T10:45:07.804" v="12189" actId="20577"/>
        <pc:sldMkLst>
          <pc:docMk/>
          <pc:sldMk cId="3642651400" sldId="439"/>
        </pc:sldMkLst>
      </pc:sldChg>
      <pc:sldMasterChg chg="delSldLayout">
        <pc:chgData name="GUIDO DI CHIARA" userId="5db65f4f-bbc9-4b49-a6e9-31c3877f7112" providerId="ADAL" clId="{99BDBC57-B3B6-4B39-B131-251FE2C1674E}" dt="2021-06-19T11:12:17.773" v="12494" actId="47"/>
        <pc:sldMasterMkLst>
          <pc:docMk/>
          <pc:sldMasterMk cId="0" sldId="2147483658"/>
        </pc:sldMasterMkLst>
        <pc:sldLayoutChg chg="del">
          <pc:chgData name="GUIDO DI CHIARA" userId="5db65f4f-bbc9-4b49-a6e9-31c3877f7112" providerId="ADAL" clId="{99BDBC57-B3B6-4B39-B131-251FE2C1674E}" dt="2021-06-19T11:12:17.773" v="12494" actId="47"/>
          <pc:sldLayoutMkLst>
            <pc:docMk/>
            <pc:sldMasterMk cId="0" sldId="2147483658"/>
            <pc:sldLayoutMk cId="0" sldId="2147483650"/>
          </pc:sldLayoutMkLst>
        </pc:sldLayoutChg>
        <pc:sldLayoutChg chg="del">
          <pc:chgData name="GUIDO DI CHIARA" userId="5db65f4f-bbc9-4b49-a6e9-31c3877f7112" providerId="ADAL" clId="{99BDBC57-B3B6-4B39-B131-251FE2C1674E}" dt="2021-06-19T11:12:17.773" v="12494" actId="47"/>
          <pc:sldLayoutMkLst>
            <pc:docMk/>
            <pc:sldMasterMk cId="0" sldId="2147483658"/>
            <pc:sldLayoutMk cId="0" sldId="214748365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F_813A79A0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6_9C26C0D4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36_9C26C0D4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52_CB077CFB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Immagini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882-42A3-A9A5-15CC7B4348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882-42A3-A9A5-15CC7B4348B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882-42A3-A9A5-15CC7B4348BF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BFB9D0E-40E3-46E5-8292-3E6B1C48D068}" type="CATEGORYNAME">
                      <a:rPr lang="en-US" sz="1200">
                        <a:latin typeface="+mn-lt"/>
                      </a:rPr>
                      <a:pPr/>
                      <a:t>[CATEGORY NAME]</a:t>
                    </a:fld>
                    <a:r>
                      <a:rPr lang="en-US" sz="1200" baseline="0">
                        <a:latin typeface="+mn-lt"/>
                      </a:rPr>
                      <a:t>; </a:t>
                    </a:r>
                    <a:fld id="{B258174E-2C37-4F40-AECE-D7C1E2432BAD}" type="VALUE">
                      <a:rPr lang="en-US" sz="1200" baseline="0">
                        <a:latin typeface="+mn-lt"/>
                      </a:rPr>
                      <a:pPr/>
                      <a:t>[VALUE]</a:t>
                    </a:fld>
                    <a:r>
                      <a:rPr lang="en-US" sz="1200" baseline="0">
                        <a:latin typeface="+mn-lt"/>
                      </a:rPr>
                      <a:t>; </a:t>
                    </a:r>
                    <a:fld id="{80D70F4E-0EC9-4556-8781-8ABF1BA320EA}" type="PERCENTAGE">
                      <a:rPr lang="en-US" sz="1200" baseline="0" smtClean="0">
                        <a:latin typeface="+mn-lt"/>
                      </a:rPr>
                      <a:pPr/>
                      <a:t>[PERCENTAGE]</a:t>
                    </a:fld>
                    <a:r>
                      <a:rPr lang="en-US" sz="1200" baseline="0">
                        <a:latin typeface="+mn-lt"/>
                      </a:rPr>
                      <a:t>; 8 </a:t>
                    </a:r>
                    <a:r>
                      <a:rPr lang="en-US" sz="1200" baseline="0" err="1">
                        <a:latin typeface="+mn-lt"/>
                      </a:rPr>
                      <a:t>città</a:t>
                    </a:r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827141341510606"/>
                      <c:h val="0.220629532155987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882-42A3-A9A5-15CC7B4348BF}"/>
                </c:ext>
              </c:extLst>
            </c:dLbl>
            <c:dLbl>
              <c:idx val="1"/>
              <c:layout>
                <c:manualLayout>
                  <c:x val="-2.012262654676187E-2"/>
                  <c:y val="-9.9652041748712859E-3"/>
                </c:manualLayout>
              </c:layout>
              <c:tx>
                <c:rich>
                  <a:bodyPr/>
                  <a:lstStyle/>
                  <a:p>
                    <a:fld id="{0482E005-BC3B-46CC-BF72-57C2437597C6}" type="CATEGORYNAME">
                      <a:rPr lang="it-IT" sz="1200" u="none">
                        <a:solidFill>
                          <a:schemeClr val="tx2"/>
                        </a:solidFill>
                        <a:latin typeface="+mn-lt"/>
                      </a:rPr>
                      <a:pPr/>
                      <a:t>[CATEGORY NAME]</a:t>
                    </a:fld>
                    <a:r>
                      <a:rPr lang="it-IT" sz="1200" u="none" baseline="0">
                        <a:solidFill>
                          <a:schemeClr val="bg1"/>
                        </a:solidFill>
                        <a:latin typeface="+mn-lt"/>
                      </a:rPr>
                      <a:t>; </a:t>
                    </a:r>
                    <a:fld id="{DC3496FE-F2A9-4989-A28D-CB5F85568F0A}" type="VALUE">
                      <a:rPr lang="it-IT" sz="1200" u="none" baseline="0">
                        <a:solidFill>
                          <a:schemeClr val="tx2"/>
                        </a:solidFill>
                        <a:latin typeface="+mn-lt"/>
                      </a:rPr>
                      <a:pPr/>
                      <a:t>[VALUE]</a:t>
                    </a:fld>
                    <a:r>
                      <a:rPr lang="it-IT" sz="1200" u="none" baseline="0">
                        <a:solidFill>
                          <a:schemeClr val="tx2"/>
                        </a:solidFill>
                        <a:latin typeface="+mn-lt"/>
                      </a:rPr>
                      <a:t>; </a:t>
                    </a:r>
                    <a:fld id="{CF127CCC-921F-4949-8B0B-839E46E73C12}" type="PERCENTAGE">
                      <a:rPr lang="it-IT" sz="1200" u="none" baseline="0" smtClean="0">
                        <a:solidFill>
                          <a:schemeClr val="tx2"/>
                        </a:solidFill>
                        <a:latin typeface="+mn-lt"/>
                      </a:rPr>
                      <a:pPr/>
                      <a:t>[PERCENTAGE]</a:t>
                    </a:fld>
                    <a:r>
                      <a:rPr lang="it-IT" sz="1200" u="none" baseline="0">
                        <a:solidFill>
                          <a:schemeClr val="bg1"/>
                        </a:solidFill>
                        <a:latin typeface="+mn-lt"/>
                      </a:rPr>
                      <a:t>;</a:t>
                    </a:r>
                  </a:p>
                  <a:p>
                    <a:r>
                      <a:rPr lang="it-IT" sz="1200" u="none" baseline="0">
                        <a:solidFill>
                          <a:schemeClr val="tx2"/>
                        </a:solidFill>
                        <a:latin typeface="+mn-lt"/>
                      </a:rPr>
                      <a:t>2 città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3049539160163"/>
                      <c:h val="0.220629620431650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E882-42A3-A9A5-15CC7B4348BF}"/>
                </c:ext>
              </c:extLst>
            </c:dLbl>
            <c:dLbl>
              <c:idx val="2"/>
              <c:layout>
                <c:manualLayout>
                  <c:x val="-4.6952663237545759E-2"/>
                  <c:y val="4.982602087435643E-3"/>
                </c:manualLayout>
              </c:layout>
              <c:tx>
                <c:rich>
                  <a:bodyPr/>
                  <a:lstStyle/>
                  <a:p>
                    <a:fld id="{3C15CF09-F566-46DA-A537-9AB3976C023E}" type="CATEGORYNAME">
                      <a:rPr lang="en-US">
                        <a:latin typeface="+mn-lt"/>
                      </a:rPr>
                      <a:pPr/>
                      <a:t>[CATEGORY NAME]</a:t>
                    </a:fld>
                    <a:r>
                      <a:rPr lang="en-US" baseline="0">
                        <a:latin typeface="+mn-lt"/>
                      </a:rPr>
                      <a:t>; </a:t>
                    </a:r>
                    <a:fld id="{074573A1-D64F-4EBF-88FD-4300D8815A48}" type="VALUE">
                      <a:rPr lang="en-US" baseline="0">
                        <a:latin typeface="+mn-lt"/>
                      </a:rPr>
                      <a:pPr/>
                      <a:t>[VALUE]</a:t>
                    </a:fld>
                    <a:r>
                      <a:rPr lang="en-US" baseline="0">
                        <a:latin typeface="+mn-lt"/>
                      </a:rPr>
                      <a:t>; </a:t>
                    </a:r>
                    <a:fld id="{8AF16A1C-AE9D-4670-9D0F-A8610F4E2DBA}" type="PERCENTAGE">
                      <a:rPr lang="en-US" baseline="0" smtClean="0">
                        <a:latin typeface="+mn-lt"/>
                      </a:rPr>
                      <a:pPr/>
                      <a:t>[PERCENTAGE]</a:t>
                    </a:fld>
                    <a:r>
                      <a:rPr lang="en-US" baseline="0">
                        <a:latin typeface="+mn-lt"/>
                      </a:rPr>
                      <a:t>; 1 </a:t>
                    </a:r>
                    <a:r>
                      <a:rPr lang="en-US" baseline="0" err="1">
                        <a:latin typeface="+mn-lt"/>
                      </a:rPr>
                      <a:t>città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48516920171264"/>
                      <c:h val="0.15206901570853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E882-42A3-A9A5-15CC7B4348B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Training</c:v>
                </c:pt>
                <c:pt idx="1">
                  <c:v>Validation</c:v>
                </c:pt>
                <c:pt idx="2">
                  <c:v>Test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1403</c:v>
                </c:pt>
                <c:pt idx="1">
                  <c:v>326</c:v>
                </c:pt>
                <c:pt idx="2">
                  <c:v>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03-414D-BF43-1F6DDAB24CB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200" b="0" err="1">
                <a:solidFill>
                  <a:schemeClr val="tx2"/>
                </a:solidFill>
                <a:latin typeface="+mn-lt"/>
              </a:rPr>
              <a:t>Numero</a:t>
            </a:r>
            <a:r>
              <a:rPr lang="en-US" sz="1200" b="0">
                <a:solidFill>
                  <a:schemeClr val="tx2"/>
                </a:solidFill>
                <a:latin typeface="+mn-lt"/>
              </a:rPr>
              <a:t> di </a:t>
            </a:r>
            <a:r>
              <a:rPr lang="en-US" sz="1200" b="0" err="1">
                <a:solidFill>
                  <a:schemeClr val="tx2"/>
                </a:solidFill>
                <a:latin typeface="+mn-lt"/>
              </a:rPr>
              <a:t>istanze</a:t>
            </a:r>
            <a:r>
              <a:rPr lang="en-US" sz="1200" b="0">
                <a:solidFill>
                  <a:schemeClr val="tx2"/>
                </a:solidFill>
                <a:latin typeface="+mn-lt"/>
              </a:rPr>
              <a:t> per </a:t>
            </a:r>
            <a:r>
              <a:rPr lang="en-US" sz="1200" b="0" err="1">
                <a:solidFill>
                  <a:schemeClr val="tx2"/>
                </a:solidFill>
                <a:latin typeface="+mn-lt"/>
              </a:rPr>
              <a:t>classe</a:t>
            </a:r>
            <a:endParaRPr lang="en-US" sz="1200" b="0">
              <a:solidFill>
                <a:schemeClr val="tx2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Numero di istanze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Person</c:v>
                </c:pt>
                <c:pt idx="1">
                  <c:v>Rider</c:v>
                </c:pt>
                <c:pt idx="2">
                  <c:v>Car</c:v>
                </c:pt>
                <c:pt idx="3">
                  <c:v>Truck</c:v>
                </c:pt>
                <c:pt idx="4">
                  <c:v>Bus</c:v>
                </c:pt>
                <c:pt idx="5">
                  <c:v>Caravan</c:v>
                </c:pt>
                <c:pt idx="6">
                  <c:v>Trailer</c:v>
                </c:pt>
                <c:pt idx="7">
                  <c:v>Train</c:v>
                </c:pt>
                <c:pt idx="8">
                  <c:v>Motorcycle</c:v>
                </c:pt>
                <c:pt idx="9">
                  <c:v>Bicycle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12610</c:v>
                </c:pt>
                <c:pt idx="1">
                  <c:v>1387</c:v>
                </c:pt>
                <c:pt idx="2">
                  <c:v>19438</c:v>
                </c:pt>
                <c:pt idx="3">
                  <c:v>317</c:v>
                </c:pt>
                <c:pt idx="4">
                  <c:v>340</c:v>
                </c:pt>
                <c:pt idx="5">
                  <c:v>42</c:v>
                </c:pt>
                <c:pt idx="6">
                  <c:v>54</c:v>
                </c:pt>
                <c:pt idx="7">
                  <c:v>117</c:v>
                </c:pt>
                <c:pt idx="8">
                  <c:v>460</c:v>
                </c:pt>
                <c:pt idx="9">
                  <c:v>3113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F1-4613-8D33-038FAB08A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9488144"/>
        <c:axId val="999495032"/>
      </c:barChart>
      <c:catAx>
        <c:axId val="99948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9495032"/>
        <c:crosses val="autoZero"/>
        <c:auto val="1"/>
        <c:lblAlgn val="ctr"/>
        <c:lblOffset val="100"/>
        <c:noMultiLvlLbl val="0"/>
      </c:catAx>
      <c:valAx>
        <c:axId val="999495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94881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200" b="0">
                <a:solidFill>
                  <a:schemeClr val="tx2"/>
                </a:solidFill>
                <a:latin typeface="+mn-lt"/>
              </a:rPr>
              <a:t>Percentuale</a:t>
            </a:r>
            <a:r>
              <a:rPr lang="it-IT" sz="1200" b="0" baseline="0">
                <a:solidFill>
                  <a:schemeClr val="tx2"/>
                </a:solidFill>
                <a:latin typeface="+mn-lt"/>
              </a:rPr>
              <a:t> di istanze per set</a:t>
            </a:r>
            <a:endParaRPr lang="it-IT" sz="1200" b="0">
              <a:solidFill>
                <a:schemeClr val="tx2"/>
              </a:solidFill>
              <a:latin typeface="+mn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Training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Person</c:v>
                </c:pt>
                <c:pt idx="1">
                  <c:v>Rider</c:v>
                </c:pt>
                <c:pt idx="2">
                  <c:v>Car</c:v>
                </c:pt>
                <c:pt idx="3">
                  <c:v>Truck</c:v>
                </c:pt>
                <c:pt idx="4">
                  <c:v>Bus</c:v>
                </c:pt>
                <c:pt idx="5">
                  <c:v>Caravan</c:v>
                </c:pt>
                <c:pt idx="6">
                  <c:v>Trailer</c:v>
                </c:pt>
                <c:pt idx="7">
                  <c:v>Train</c:v>
                </c:pt>
                <c:pt idx="8">
                  <c:v>Motorcycle</c:v>
                </c:pt>
                <c:pt idx="9">
                  <c:v>Bicycle</c:v>
                </c:pt>
              </c:strCache>
            </c:strRef>
          </c:cat>
          <c:val>
            <c:numRef>
              <c:f>Foglio1!$B$2:$B$11</c:f>
              <c:numCache>
                <c:formatCode>General</c:formatCode>
                <c:ptCount val="10"/>
                <c:pt idx="0">
                  <c:v>33.200000000000003</c:v>
                </c:pt>
                <c:pt idx="1">
                  <c:v>3</c:v>
                </c:pt>
                <c:pt idx="2">
                  <c:v>53.36</c:v>
                </c:pt>
                <c:pt idx="3">
                  <c:v>0.8</c:v>
                </c:pt>
                <c:pt idx="4">
                  <c:v>0.87</c:v>
                </c:pt>
                <c:pt idx="5">
                  <c:v>0.12</c:v>
                </c:pt>
                <c:pt idx="6">
                  <c:v>0.14000000000000001</c:v>
                </c:pt>
                <c:pt idx="7">
                  <c:v>0.33</c:v>
                </c:pt>
                <c:pt idx="8">
                  <c:v>1.1200000000000001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32-40A7-A17B-F9BF89328430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Validation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Person</c:v>
                </c:pt>
                <c:pt idx="1">
                  <c:v>Rider</c:v>
                </c:pt>
                <c:pt idx="2">
                  <c:v>Car</c:v>
                </c:pt>
                <c:pt idx="3">
                  <c:v>Truck</c:v>
                </c:pt>
                <c:pt idx="4">
                  <c:v>Bus</c:v>
                </c:pt>
                <c:pt idx="5">
                  <c:v>Caravan</c:v>
                </c:pt>
                <c:pt idx="6">
                  <c:v>Trailer</c:v>
                </c:pt>
                <c:pt idx="7">
                  <c:v>Train</c:v>
                </c:pt>
                <c:pt idx="8">
                  <c:v>Motorcycle</c:v>
                </c:pt>
                <c:pt idx="9">
                  <c:v>Bicycle</c:v>
                </c:pt>
              </c:strCache>
            </c:strRef>
          </c:cat>
          <c:val>
            <c:numRef>
              <c:f>Foglio1!$C$2:$C$11</c:f>
              <c:numCache>
                <c:formatCode>General</c:formatCode>
                <c:ptCount val="10"/>
                <c:pt idx="0">
                  <c:v>37.950000000000003</c:v>
                </c:pt>
                <c:pt idx="1">
                  <c:v>4.46</c:v>
                </c:pt>
                <c:pt idx="2">
                  <c:v>46.15</c:v>
                </c:pt>
                <c:pt idx="3">
                  <c:v>0.98</c:v>
                </c:pt>
                <c:pt idx="4">
                  <c:v>0.94</c:v>
                </c:pt>
                <c:pt idx="5">
                  <c:v>0.03</c:v>
                </c:pt>
                <c:pt idx="6">
                  <c:v>0.03</c:v>
                </c:pt>
                <c:pt idx="7">
                  <c:v>0.36</c:v>
                </c:pt>
                <c:pt idx="8">
                  <c:v>1.76</c:v>
                </c:pt>
                <c:pt idx="9">
                  <c:v>7.29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232-40A7-A17B-F9BF89328430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Test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Foglio1!$A$2:$A$11</c:f>
              <c:strCache>
                <c:ptCount val="10"/>
                <c:pt idx="0">
                  <c:v>Person</c:v>
                </c:pt>
                <c:pt idx="1">
                  <c:v>Rider</c:v>
                </c:pt>
                <c:pt idx="2">
                  <c:v>Car</c:v>
                </c:pt>
                <c:pt idx="3">
                  <c:v>Truck</c:v>
                </c:pt>
                <c:pt idx="4">
                  <c:v>Bus</c:v>
                </c:pt>
                <c:pt idx="5">
                  <c:v>Caravan</c:v>
                </c:pt>
                <c:pt idx="6">
                  <c:v>Trailer</c:v>
                </c:pt>
                <c:pt idx="7">
                  <c:v>Train</c:v>
                </c:pt>
                <c:pt idx="8">
                  <c:v>Motorcycle</c:v>
                </c:pt>
                <c:pt idx="9">
                  <c:v>Bicycle</c:v>
                </c:pt>
              </c:strCache>
            </c:strRef>
          </c:cat>
          <c:val>
            <c:numRef>
              <c:f>Foglio1!$D$2:$D$11</c:f>
              <c:numCache>
                <c:formatCode>General</c:formatCode>
                <c:ptCount val="10"/>
                <c:pt idx="0">
                  <c:v>26.57</c:v>
                </c:pt>
                <c:pt idx="1">
                  <c:v>6.98</c:v>
                </c:pt>
                <c:pt idx="2">
                  <c:v>45.12</c:v>
                </c:pt>
                <c:pt idx="3">
                  <c:v>0.8</c:v>
                </c:pt>
                <c:pt idx="4">
                  <c:v>0.98</c:v>
                </c:pt>
                <c:pt idx="5">
                  <c:v>0.15</c:v>
                </c:pt>
                <c:pt idx="6">
                  <c:v>0.27</c:v>
                </c:pt>
                <c:pt idx="7">
                  <c:v>0</c:v>
                </c:pt>
                <c:pt idx="8">
                  <c:v>0.98</c:v>
                </c:pt>
                <c:pt idx="9">
                  <c:v>18.12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E2-447A-9E6D-02CDDD9F88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99488144"/>
        <c:axId val="999495032"/>
      </c:barChart>
      <c:catAx>
        <c:axId val="999488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9495032"/>
        <c:crosses val="autoZero"/>
        <c:auto val="1"/>
        <c:lblAlgn val="ctr"/>
        <c:lblOffset val="100"/>
        <c:noMultiLvlLbl val="0"/>
      </c:catAx>
      <c:valAx>
        <c:axId val="999495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948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Immagini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B3F-4A48-80CA-0068F45C02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B3F-4A48-80CA-0068F45C02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3F-4A48-80CA-0068F45C02C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5BFB9D0E-40E3-46E5-8292-3E6B1C48D068}" type="CATEGORYNAME">
                      <a:rPr lang="en-US">
                        <a:solidFill>
                          <a:schemeClr val="tx2"/>
                        </a:solidFill>
                      </a:rPr>
                      <a:pPr/>
                      <a:t>[CATEGORY NAME]</a:t>
                    </a:fld>
                    <a:r>
                      <a:rPr lang="en-US" baseline="0">
                        <a:solidFill>
                          <a:schemeClr val="tx2"/>
                        </a:solidFill>
                      </a:rPr>
                      <a:t>; 154; 73%;1 </a:t>
                    </a:r>
                    <a:r>
                      <a:rPr lang="en-US" baseline="0" err="1">
                        <a:solidFill>
                          <a:schemeClr val="tx2"/>
                        </a:solidFill>
                      </a:rPr>
                      <a:t>città</a:t>
                    </a:r>
                  </a:p>
                </c:rich>
              </c:tx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941748133439169"/>
                      <c:h val="0.220629532155987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B3F-4A48-80CA-0068F45C02C4}"/>
                </c:ext>
              </c:extLst>
            </c:dLbl>
            <c:dLbl>
              <c:idx val="1"/>
              <c:layout>
                <c:manualLayout>
                  <c:x val="-2.012262654676187E-2"/>
                  <c:y val="-9.9652041748712859E-3"/>
                </c:manualLayout>
              </c:layout>
              <c:tx>
                <c:rich>
                  <a:bodyPr/>
                  <a:lstStyle/>
                  <a:p>
                    <a:fld id="{0482E005-BC3B-46CC-BF72-57C2437597C6}" type="CATEGORYNAME">
                      <a:rPr lang="it-IT" b="0">
                        <a:solidFill>
                          <a:schemeClr val="tx2"/>
                        </a:solidFill>
                        <a:latin typeface="+mn-lt"/>
                      </a:rPr>
                      <a:pPr/>
                      <a:t>[CATEGORY NAME]</a:t>
                    </a:fld>
                    <a:r>
                      <a:rPr lang="it-IT" b="0" baseline="0">
                        <a:solidFill>
                          <a:schemeClr val="tx2"/>
                        </a:solidFill>
                        <a:latin typeface="+mn-lt"/>
                      </a:rPr>
                      <a:t>; 59; 27%; 1 città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33049539160163"/>
                      <c:h val="0.220629620431650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B3F-4A48-80CA-0068F45C02C4}"/>
                </c:ext>
              </c:extLst>
            </c:dLbl>
            <c:dLbl>
              <c:idx val="2"/>
              <c:layout>
                <c:manualLayout>
                  <c:x val="-4.6952663237545759E-2"/>
                  <c:y val="4.982602087435643E-3"/>
                </c:manualLayout>
              </c:layout>
              <c:tx>
                <c:rich>
                  <a:bodyPr/>
                  <a:lstStyle/>
                  <a:p>
                    <a:fld id="{3C15CF09-F566-46DA-A537-9AB3976C023E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; </a:t>
                    </a:r>
                    <a:fld id="{074573A1-D64F-4EBF-88FD-4300D8815A48}" type="VALUE">
                      <a:rPr lang="en-US" baseline="0"/>
                      <a:pPr/>
                      <a:t>[VALUE]</a:t>
                    </a:fld>
                    <a:r>
                      <a:rPr lang="en-US" baseline="0"/>
                      <a:t>; </a:t>
                    </a:r>
                    <a:fld id="{8AF16A1C-AE9D-4670-9D0F-A8610F4E2DBA}" type="PERCENTAGE">
                      <a:rPr lang="en-US" baseline="0" smtClean="0"/>
                      <a:pPr/>
                      <a:t>[PERCENTAGE]</a:t>
                    </a:fld>
                    <a:r>
                      <a:rPr lang="en-US" baseline="0"/>
                      <a:t>; 1 </a:t>
                    </a:r>
                    <a:r>
                      <a:rPr lang="en-US" baseline="0" err="1"/>
                      <a:t>città</a:t>
                    </a:r>
                  </a:p>
                </c:rich>
              </c:tx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548516920171264"/>
                      <c:h val="0.1520690157085358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B3F-4A48-80CA-0068F45C02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1403</c:v>
                </c:pt>
                <c:pt idx="1">
                  <c:v>326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B3F-4A48-80CA-0068F45C02C4}"/>
            </c:ext>
          </c:extLst>
        </c:ser>
        <c:ser>
          <c:idx val="1"/>
          <c:order val="1"/>
          <c:tx>
            <c:strRef>
              <c:f>Foglio1!#REF!</c:f>
              <c:strCache>
                <c:ptCount val="1"/>
                <c:pt idx="0">
                  <c:v>#REF!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5B3F-4A48-80CA-0068F45C02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A-5B3F-4A48-80CA-0068F45C02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5B3F-4A48-80CA-0068F45C02C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2"/>
                <c:pt idx="0">
                  <c:v>Training</c:v>
                </c:pt>
                <c:pt idx="1">
                  <c:v>Validation</c:v>
                </c:pt>
              </c:strCache>
            </c:strRef>
          </c:cat>
          <c:val>
            <c:numRef>
              <c:f>Foglio1!#REF!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B3F-4A48-80CA-0068F45C02C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diagrams/_rels/data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diagrams/_rels/data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image" Target="../media/image35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diagrams/_rels/data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4" Type="http://schemas.openxmlformats.org/officeDocument/2006/relationships/image" Target="../media/image35.pn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6.png"/></Relationships>
</file>

<file path=ppt/diagrams/_rels/data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iagrams/_rels/data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image" Target="../media/image59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diagrams/_rels/data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iagrams/_rels/data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iagrams/_rels/data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diagrams/_rels/data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diagrams/_rels/data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diagrams/_rels/data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diagrams/_rels/data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diagrams/_rels/data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diagrams/_rels/data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diagrams/_rels/data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ata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ata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diagrams/_rels/drawing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image" Target="../media/image29.png"/></Relationships>
</file>

<file path=ppt/diagrams/_rels/drawing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image" Target="../media/image35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Relationship Id="rId4" Type="http://schemas.openxmlformats.org/officeDocument/2006/relationships/image" Target="../media/image35.png"/></Relationships>
</file>

<file path=ppt/diagrams/_rels/drawing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58.png"/></Relationships>
</file>

<file path=ppt/diagrams/_rels/drawing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60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diagrams/_rels/drawing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iagrams/_rels/drawing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1.png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Relationship Id="rId4" Type="http://schemas.openxmlformats.org/officeDocument/2006/relationships/image" Target="../media/image86.png"/></Relationships>
</file>

<file path=ppt/diagrams/_rels/drawing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diagrams/_rels/drawing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diagrams/_rels/drawing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diagrams/_rels/drawing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diagrams/_rels/drawing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image" Target="../media/image100.png"/></Relationships>
</file>

<file path=ppt/diagrams/_rels/drawing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diagrams/_rels/drawing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rawing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Immagine originale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Immagine segmentata</a:t>
          </a: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900" r="-189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2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2" custLinFactNeighborY="1508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7196" r="-17196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 err="1">
                  <a:solidFill>
                    <a:schemeClr val="tx2"/>
                  </a:solidFill>
                  <a:latin typeface="Quicksand" panose="020B0604020202020204" charset="0"/>
                </a:rPr>
                <a:t>ImageNet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 (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4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Choice>
      <mc:Fallback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 err="1">
                  <a:solidFill>
                    <a:schemeClr val="tx2"/>
                  </a:solidFill>
                  <a:latin typeface="Quicksand" panose="020B0604020202020204" charset="0"/>
                </a:rPr>
                <a:t>ImageNet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 (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10^(−3)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Fallback>
    </mc:AlternateConten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COCO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COCO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10〗^(−4)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63" b="23963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4155" b="24155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>
        <a:blipFill>
          <a:blip xmlns:r="http://schemas.openxmlformats.org/officeDocument/2006/relationships" r:embed="rId1"/>
          <a:stretch>
            <a:fillRect b="-491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9E9C176A-4685-494B-80F2-B7A3BB9749E3}">
      <dgm:prSet phldrT="[Testo]" custT="1"/>
      <dgm:spPr>
        <a:blipFill>
          <a:blip xmlns:r="http://schemas.openxmlformats.org/officeDocument/2006/relationships" r:embed="rId2"/>
          <a:stretch>
            <a:fillRect b="-491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3963" b="23963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24155" b="24155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ResNet50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Choice>
      <mc:Fallback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ResNet50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10〗^(−4)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Fallback>
    </mc:AlternateConten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ResNet101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ResNet101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155" b="24155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>
        <a:blipFill>
          <a:blip xmlns:r="http://schemas.openxmlformats.org/officeDocument/2006/relationships" r:embed="rId1"/>
          <a:stretch>
            <a:fillRect b="-491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9E9C176A-4685-494B-80F2-B7A3BB9749E3}">
      <dgm:prSet phldrT="[Testo]" custT="1"/>
      <dgm:spPr>
        <a:blipFill>
          <a:blip xmlns:r="http://schemas.openxmlformats.org/officeDocument/2006/relationships" r:embed="rId2"/>
          <a:stretch>
            <a:fillRect b="-491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4155" b="24155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DA84A37-5022-4237-A92A-CF2228698053}" type="doc">
      <dgm:prSet loTypeId="urn:microsoft.com/office/officeart/2005/8/layout/hierarchy2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206870DC-2DF8-46D4-AF42-0EAF7027B315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/>
            <a:t>Pesi</a:t>
          </a:r>
        </a:p>
      </dgm:t>
    </dgm:pt>
    <dgm:pt modelId="{F901D647-6627-4B46-AD90-B6D4E2D97E01}" type="parTrans" cxnId="{534FFA16-C641-4B36-88DA-F257859E9ED4}">
      <dgm:prSet/>
      <dgm:spPr/>
      <dgm:t>
        <a:bodyPr/>
        <a:lstStyle/>
        <a:p>
          <a:endParaRPr lang="it-IT"/>
        </a:p>
      </dgm:t>
    </dgm:pt>
    <dgm:pt modelId="{256AB81B-0416-42EF-A9E5-CEF709F2D055}" type="sibTrans" cxnId="{534FFA16-C641-4B36-88DA-F257859E9ED4}">
      <dgm:prSet/>
      <dgm:spPr/>
      <dgm:t>
        <a:bodyPr/>
        <a:lstStyle/>
        <a:p>
          <a:endParaRPr lang="it-IT"/>
        </a:p>
      </dgm:t>
    </dgm:pt>
    <dgm:pt modelId="{2A856571-4F0D-451F-82A1-4E92C19FABD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 err="1"/>
            <a:t>ImageNet</a:t>
          </a:r>
          <a:endParaRPr lang="it-IT"/>
        </a:p>
      </dgm:t>
    </dgm:pt>
    <dgm:pt modelId="{5E3F03C2-12A9-4EE0-84E9-F445F1F897A2}" type="parTrans" cxnId="{211E8F68-CF7D-44A6-B379-F419348FF49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247A49BF-DC94-4DD2-8D5D-C62138C747EF}" type="sibTrans" cxnId="{211E8F68-CF7D-44A6-B379-F419348FF497}">
      <dgm:prSet/>
      <dgm:spPr/>
      <dgm:t>
        <a:bodyPr/>
        <a:lstStyle/>
        <a:p>
          <a:endParaRPr lang="it-IT"/>
        </a:p>
      </dgm:t>
    </dgm:pt>
    <dgm:pt modelId="{B66800C3-9AE4-4BCA-A4A9-3463D988143E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COCO</a:t>
          </a:r>
        </a:p>
      </dgm:t>
    </dgm:pt>
    <dgm:pt modelId="{7D2E5309-5284-482A-B02D-5A4BC4FE8344}" type="parTrans" cxnId="{BAF85B74-1E46-42B7-B947-74C09BADAC0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DAF7F24E-00B9-48CC-9CBB-B8FC5A69259A}" type="sibTrans" cxnId="{BAF85B74-1E46-42B7-B947-74C09BADAC07}">
      <dgm:prSet/>
      <dgm:spPr/>
      <dgm:t>
        <a:bodyPr/>
        <a:lstStyle/>
        <a:p>
          <a:endParaRPr lang="it-IT"/>
        </a:p>
      </dgm:t>
    </dgm:pt>
    <dgm:pt modelId="{EF43CF6E-F8ED-4484-A497-4F172F991EA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ResNet50</a:t>
          </a:r>
        </a:p>
      </dgm:t>
    </dgm:pt>
    <dgm:pt modelId="{CE522594-8F59-4372-BBD0-865FCDCFCF00}" type="parTrans" cxnId="{77C2D8BB-7D0A-4CE3-9063-BCC9AC72BB3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74E688F0-FCA5-4EEF-BD5B-9D04C3BAFEF7}" type="sibTrans" cxnId="{77C2D8BB-7D0A-4CE3-9063-BCC9AC72BB39}">
      <dgm:prSet/>
      <dgm:spPr/>
      <dgm:t>
        <a:bodyPr/>
        <a:lstStyle/>
        <a:p>
          <a:endParaRPr lang="it-IT"/>
        </a:p>
      </dgm:t>
    </dgm:pt>
    <dgm:pt modelId="{A91149E4-81C3-4A45-B5E6-567AD0B1B5C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 err="1"/>
            <a:t>Backbone</a:t>
          </a:r>
          <a:endParaRPr lang="it-IT"/>
        </a:p>
      </dgm:t>
    </dgm:pt>
    <dgm:pt modelId="{38F440E6-F29C-4E37-935E-0461A96D03C8}" type="parTrans" cxnId="{6B35DFBD-BCEE-4D0D-8A2A-C9F2FECF4040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A8DEB11C-C2F6-4089-8619-9D18FA98491C}" type="sibTrans" cxnId="{6B35DFBD-BCEE-4D0D-8A2A-C9F2FECF4040}">
      <dgm:prSet/>
      <dgm:spPr/>
      <dgm:t>
        <a:bodyPr/>
        <a:lstStyle/>
        <a:p>
          <a:endParaRPr lang="it-IT"/>
        </a:p>
      </dgm:t>
    </dgm:pt>
    <dgm:pt modelId="{40AFA222-CF4A-45CA-9078-6A301587BDA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ResNet101</a:t>
          </a:r>
        </a:p>
      </dgm:t>
    </dgm:pt>
    <dgm:pt modelId="{11A3A469-3234-4D8E-B120-5502F710AEC5}" type="parTrans" cxnId="{2D764285-DCA0-40C8-88BD-F3EB189E747E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0B623A88-392A-4847-A7E9-C0381CF8E201}" type="sibTrans" cxnId="{2D764285-DCA0-40C8-88BD-F3EB189E747E}">
      <dgm:prSet/>
      <dgm:spPr/>
      <dgm:t>
        <a:bodyPr/>
        <a:lstStyle/>
        <a:p>
          <a:endParaRPr lang="it-IT"/>
        </a:p>
      </dgm:t>
    </dgm:pt>
    <dgm:pt modelId="{8AE216E4-2780-4F4F-AF5B-7E26178B930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/>
            <a:t>Ottimizzatore</a:t>
          </a:r>
        </a:p>
      </dgm:t>
    </dgm:pt>
    <dgm:pt modelId="{78E41B15-92B7-42D8-BBCC-25805707D76C}" type="parTrans" cxnId="{89724602-A0C3-4D42-9AA3-4CD42C46937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4DC5E63E-004E-486C-8ECF-19F4932D24BC}" type="sibTrans" cxnId="{89724602-A0C3-4D42-9AA3-4CD42C469379}">
      <dgm:prSet/>
      <dgm:spPr/>
      <dgm:t>
        <a:bodyPr/>
        <a:lstStyle/>
        <a:p>
          <a:endParaRPr lang="it-IT"/>
        </a:p>
      </dgm:t>
    </dgm:pt>
    <dgm:pt modelId="{57232F30-F213-4D65-AD83-0716359C458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Adam</a:t>
          </a:r>
        </a:p>
      </dgm:t>
    </dgm:pt>
    <dgm:pt modelId="{B156D623-D317-4647-8B2F-58D2A02EF8DB}" type="parTrans" cxnId="{1D0BBC8A-CAF3-4BE0-A1F6-9CA1E2B91BA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F97F993F-053D-4602-88C5-E696FF2D955B}" type="sibTrans" cxnId="{1D0BBC8A-CAF3-4BE0-A1F6-9CA1E2B91BA9}">
      <dgm:prSet/>
      <dgm:spPr/>
      <dgm:t>
        <a:bodyPr/>
        <a:lstStyle/>
        <a:p>
          <a:endParaRPr lang="it-IT"/>
        </a:p>
      </dgm:t>
    </dgm:pt>
    <dgm:pt modelId="{10E1A19E-BFDA-4502-A837-CED27B8A650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/>
        </a:solidFill>
        <a:ln>
          <a:noFill/>
        </a:ln>
      </dgm:spPr>
      <dgm:t>
        <a:bodyPr/>
        <a:lstStyle/>
        <a:p>
          <a:r>
            <a:rPr lang="it-IT"/>
            <a:t>SGD</a:t>
          </a:r>
        </a:p>
      </dgm:t>
    </dgm:pt>
    <dgm:pt modelId="{426406B9-CB25-49F5-A28A-BFC8A8ABF907}" type="parTrans" cxnId="{094A65A6-58EB-4BBA-894C-79D652E1CB3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it-IT"/>
        </a:p>
      </dgm:t>
    </dgm:pt>
    <dgm:pt modelId="{3C826706-7368-48CB-BDCD-12ACE2DF09DB}" type="sibTrans" cxnId="{094A65A6-58EB-4BBA-894C-79D652E1CB32}">
      <dgm:prSet/>
      <dgm:spPr/>
      <dgm:t>
        <a:bodyPr/>
        <a:lstStyle/>
        <a:p>
          <a:endParaRPr lang="it-IT"/>
        </a:p>
      </dgm:t>
    </dgm:pt>
    <dgm:pt modelId="{A80385E7-1ED3-412F-A4A7-3AD05B6C2F3B}" type="pres">
      <dgm:prSet presAssocID="{5DA84A37-5022-4237-A92A-CF222869805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21E5E47-D476-408D-A237-9A30EE465F5D}" type="pres">
      <dgm:prSet presAssocID="{206870DC-2DF8-46D4-AF42-0EAF7027B315}" presName="root1" presStyleCnt="0"/>
      <dgm:spPr/>
    </dgm:pt>
    <dgm:pt modelId="{51108E05-42F0-4730-A326-6149A6EFAD5E}" type="pres">
      <dgm:prSet presAssocID="{206870DC-2DF8-46D4-AF42-0EAF7027B315}" presName="LevelOneTextNode" presStyleLbl="node0" presStyleIdx="0" presStyleCnt="1">
        <dgm:presLayoutVars>
          <dgm:chPref val="3"/>
        </dgm:presLayoutVars>
      </dgm:prSet>
      <dgm:spPr/>
    </dgm:pt>
    <dgm:pt modelId="{A1ADCA21-55E8-4F91-92BD-7ECD3AE3644E}" type="pres">
      <dgm:prSet presAssocID="{206870DC-2DF8-46D4-AF42-0EAF7027B315}" presName="level2hierChild" presStyleCnt="0"/>
      <dgm:spPr/>
    </dgm:pt>
    <dgm:pt modelId="{BE788544-3D78-4496-99F0-692D83F43AEC}" type="pres">
      <dgm:prSet presAssocID="{5E3F03C2-12A9-4EE0-84E9-F445F1F897A2}" presName="conn2-1" presStyleLbl="parChTrans1D2" presStyleIdx="0" presStyleCnt="2"/>
      <dgm:spPr/>
    </dgm:pt>
    <dgm:pt modelId="{97B3A14A-D3C7-4E53-98CF-30BED4B6E0D3}" type="pres">
      <dgm:prSet presAssocID="{5E3F03C2-12A9-4EE0-84E9-F445F1F897A2}" presName="connTx" presStyleLbl="parChTrans1D2" presStyleIdx="0" presStyleCnt="2"/>
      <dgm:spPr/>
    </dgm:pt>
    <dgm:pt modelId="{2379D41C-1FAD-459D-818E-A855A9315824}" type="pres">
      <dgm:prSet presAssocID="{2A856571-4F0D-451F-82A1-4E92C19FABD4}" presName="root2" presStyleCnt="0"/>
      <dgm:spPr/>
    </dgm:pt>
    <dgm:pt modelId="{8AE96E68-3C67-4D86-BE98-9688905191D8}" type="pres">
      <dgm:prSet presAssocID="{2A856571-4F0D-451F-82A1-4E92C19FABD4}" presName="LevelTwoTextNode" presStyleLbl="node2" presStyleIdx="0" presStyleCnt="2">
        <dgm:presLayoutVars>
          <dgm:chPref val="3"/>
        </dgm:presLayoutVars>
      </dgm:prSet>
      <dgm:spPr/>
    </dgm:pt>
    <dgm:pt modelId="{E0045DE7-06EB-45DB-8663-AEDEF590CAE1}" type="pres">
      <dgm:prSet presAssocID="{2A856571-4F0D-451F-82A1-4E92C19FABD4}" presName="level3hierChild" presStyleCnt="0"/>
      <dgm:spPr/>
    </dgm:pt>
    <dgm:pt modelId="{B817B679-5112-4050-9D62-13F2C8C77547}" type="pres">
      <dgm:prSet presAssocID="{7D2E5309-5284-482A-B02D-5A4BC4FE8344}" presName="conn2-1" presStyleLbl="parChTrans1D2" presStyleIdx="1" presStyleCnt="2"/>
      <dgm:spPr/>
    </dgm:pt>
    <dgm:pt modelId="{7A7B7172-4D6E-45B1-A007-24604E66237C}" type="pres">
      <dgm:prSet presAssocID="{7D2E5309-5284-482A-B02D-5A4BC4FE8344}" presName="connTx" presStyleLbl="parChTrans1D2" presStyleIdx="1" presStyleCnt="2"/>
      <dgm:spPr/>
    </dgm:pt>
    <dgm:pt modelId="{51FC4123-945E-4ED7-B49B-36FDDC8B5B77}" type="pres">
      <dgm:prSet presAssocID="{B66800C3-9AE4-4BCA-A4A9-3463D988143E}" presName="root2" presStyleCnt="0"/>
      <dgm:spPr/>
    </dgm:pt>
    <dgm:pt modelId="{92216E7B-C499-4093-8A27-48DB88705F6A}" type="pres">
      <dgm:prSet presAssocID="{B66800C3-9AE4-4BCA-A4A9-3463D988143E}" presName="LevelTwoTextNode" presStyleLbl="node2" presStyleIdx="1" presStyleCnt="2">
        <dgm:presLayoutVars>
          <dgm:chPref val="3"/>
        </dgm:presLayoutVars>
      </dgm:prSet>
      <dgm:spPr/>
    </dgm:pt>
    <dgm:pt modelId="{0FE074B0-087D-4EF0-8E62-E3D3ED5796D3}" type="pres">
      <dgm:prSet presAssocID="{B66800C3-9AE4-4BCA-A4A9-3463D988143E}" presName="level3hierChild" presStyleCnt="0"/>
      <dgm:spPr/>
    </dgm:pt>
    <dgm:pt modelId="{B48AD255-4402-4E80-ADB4-F9D890DDB687}" type="pres">
      <dgm:prSet presAssocID="{38F440E6-F29C-4E37-935E-0461A96D03C8}" presName="conn2-1" presStyleLbl="parChTrans1D3" presStyleIdx="0" presStyleCnt="1"/>
      <dgm:spPr/>
    </dgm:pt>
    <dgm:pt modelId="{8044CF82-80B0-4A18-8DF7-EB1936E552F9}" type="pres">
      <dgm:prSet presAssocID="{38F440E6-F29C-4E37-935E-0461A96D03C8}" presName="connTx" presStyleLbl="parChTrans1D3" presStyleIdx="0" presStyleCnt="1"/>
      <dgm:spPr/>
    </dgm:pt>
    <dgm:pt modelId="{32B1B717-50E4-44E0-B44F-E62CE4098B9F}" type="pres">
      <dgm:prSet presAssocID="{A91149E4-81C3-4A45-B5E6-567AD0B1B5C4}" presName="root2" presStyleCnt="0"/>
      <dgm:spPr/>
    </dgm:pt>
    <dgm:pt modelId="{7786911F-7873-4B1E-82BF-76BBFF21526B}" type="pres">
      <dgm:prSet presAssocID="{A91149E4-81C3-4A45-B5E6-567AD0B1B5C4}" presName="LevelTwoTextNode" presStyleLbl="node3" presStyleIdx="0" presStyleCnt="1">
        <dgm:presLayoutVars>
          <dgm:chPref val="3"/>
        </dgm:presLayoutVars>
      </dgm:prSet>
      <dgm:spPr/>
    </dgm:pt>
    <dgm:pt modelId="{FD330028-5B4C-4B88-B247-FC0B5E403FD4}" type="pres">
      <dgm:prSet presAssocID="{A91149E4-81C3-4A45-B5E6-567AD0B1B5C4}" presName="level3hierChild" presStyleCnt="0"/>
      <dgm:spPr/>
    </dgm:pt>
    <dgm:pt modelId="{3A48A099-2F05-4646-ABBC-3673D1367C93}" type="pres">
      <dgm:prSet presAssocID="{CE522594-8F59-4372-BBD0-865FCDCFCF00}" presName="conn2-1" presStyleLbl="parChTrans1D4" presStyleIdx="0" presStyleCnt="5"/>
      <dgm:spPr/>
    </dgm:pt>
    <dgm:pt modelId="{4107C570-2F4F-4108-98DE-D72E3F0494A6}" type="pres">
      <dgm:prSet presAssocID="{CE522594-8F59-4372-BBD0-865FCDCFCF00}" presName="connTx" presStyleLbl="parChTrans1D4" presStyleIdx="0" presStyleCnt="5"/>
      <dgm:spPr/>
    </dgm:pt>
    <dgm:pt modelId="{A4870FA7-5AC1-42D8-A80C-1A8D85378E1E}" type="pres">
      <dgm:prSet presAssocID="{EF43CF6E-F8ED-4484-A497-4F172F991EA9}" presName="root2" presStyleCnt="0"/>
      <dgm:spPr/>
    </dgm:pt>
    <dgm:pt modelId="{6C65D708-CD0E-4FE0-9185-41DF8CE41801}" type="pres">
      <dgm:prSet presAssocID="{EF43CF6E-F8ED-4484-A497-4F172F991EA9}" presName="LevelTwoTextNode" presStyleLbl="node4" presStyleIdx="0" presStyleCnt="5">
        <dgm:presLayoutVars>
          <dgm:chPref val="3"/>
        </dgm:presLayoutVars>
      </dgm:prSet>
      <dgm:spPr/>
    </dgm:pt>
    <dgm:pt modelId="{1785B2FA-DE50-421F-9C33-A0E3077B7B82}" type="pres">
      <dgm:prSet presAssocID="{EF43CF6E-F8ED-4484-A497-4F172F991EA9}" presName="level3hierChild" presStyleCnt="0"/>
      <dgm:spPr/>
    </dgm:pt>
    <dgm:pt modelId="{84BBEA36-C166-4167-A9D2-0768BA03747E}" type="pres">
      <dgm:prSet presAssocID="{11A3A469-3234-4D8E-B120-5502F710AEC5}" presName="conn2-1" presStyleLbl="parChTrans1D4" presStyleIdx="1" presStyleCnt="5"/>
      <dgm:spPr/>
    </dgm:pt>
    <dgm:pt modelId="{C9957220-CB39-4829-AC8A-1CBD59A48194}" type="pres">
      <dgm:prSet presAssocID="{11A3A469-3234-4D8E-B120-5502F710AEC5}" presName="connTx" presStyleLbl="parChTrans1D4" presStyleIdx="1" presStyleCnt="5"/>
      <dgm:spPr/>
    </dgm:pt>
    <dgm:pt modelId="{4CE97FDF-BC8C-46EF-8D11-57151C13FD82}" type="pres">
      <dgm:prSet presAssocID="{40AFA222-CF4A-45CA-9078-6A301587BDA9}" presName="root2" presStyleCnt="0"/>
      <dgm:spPr/>
    </dgm:pt>
    <dgm:pt modelId="{3472B212-2C14-4F45-ACF3-4DDA614335C8}" type="pres">
      <dgm:prSet presAssocID="{40AFA222-CF4A-45CA-9078-6A301587BDA9}" presName="LevelTwoTextNode" presStyleLbl="node4" presStyleIdx="1" presStyleCnt="5">
        <dgm:presLayoutVars>
          <dgm:chPref val="3"/>
        </dgm:presLayoutVars>
      </dgm:prSet>
      <dgm:spPr/>
    </dgm:pt>
    <dgm:pt modelId="{04E94DA5-EEA3-4989-96AE-941D9487AAA8}" type="pres">
      <dgm:prSet presAssocID="{40AFA222-CF4A-45CA-9078-6A301587BDA9}" presName="level3hierChild" presStyleCnt="0"/>
      <dgm:spPr/>
    </dgm:pt>
    <dgm:pt modelId="{DCF1D2D0-4ECD-420D-AE59-EB9A8C635D80}" type="pres">
      <dgm:prSet presAssocID="{78E41B15-92B7-42D8-BBCC-25805707D76C}" presName="conn2-1" presStyleLbl="parChTrans1D4" presStyleIdx="2" presStyleCnt="5"/>
      <dgm:spPr/>
    </dgm:pt>
    <dgm:pt modelId="{A782888C-4D43-45CD-893F-3AF189A1B575}" type="pres">
      <dgm:prSet presAssocID="{78E41B15-92B7-42D8-BBCC-25805707D76C}" presName="connTx" presStyleLbl="parChTrans1D4" presStyleIdx="2" presStyleCnt="5"/>
      <dgm:spPr/>
    </dgm:pt>
    <dgm:pt modelId="{0B27970D-27BA-4F55-AA62-DB495C0CD2C6}" type="pres">
      <dgm:prSet presAssocID="{8AE216E4-2780-4F4F-AF5B-7E26178B9306}" presName="root2" presStyleCnt="0"/>
      <dgm:spPr/>
    </dgm:pt>
    <dgm:pt modelId="{9B8530EE-ACCB-4337-8274-FADD2B0E0D5D}" type="pres">
      <dgm:prSet presAssocID="{8AE216E4-2780-4F4F-AF5B-7E26178B9306}" presName="LevelTwoTextNode" presStyleLbl="node4" presStyleIdx="2" presStyleCnt="5">
        <dgm:presLayoutVars>
          <dgm:chPref val="3"/>
        </dgm:presLayoutVars>
      </dgm:prSet>
      <dgm:spPr/>
    </dgm:pt>
    <dgm:pt modelId="{FEE23D60-BE88-46AD-A9BD-AB32E6F1D9A5}" type="pres">
      <dgm:prSet presAssocID="{8AE216E4-2780-4F4F-AF5B-7E26178B9306}" presName="level3hierChild" presStyleCnt="0"/>
      <dgm:spPr/>
    </dgm:pt>
    <dgm:pt modelId="{8F5DACA4-EA72-4120-BAC4-D51A3811E8CA}" type="pres">
      <dgm:prSet presAssocID="{B156D623-D317-4647-8B2F-58D2A02EF8DB}" presName="conn2-1" presStyleLbl="parChTrans1D4" presStyleIdx="3" presStyleCnt="5"/>
      <dgm:spPr/>
    </dgm:pt>
    <dgm:pt modelId="{DFBDC5B1-690C-41F9-AD56-E7EA4F39B245}" type="pres">
      <dgm:prSet presAssocID="{B156D623-D317-4647-8B2F-58D2A02EF8DB}" presName="connTx" presStyleLbl="parChTrans1D4" presStyleIdx="3" presStyleCnt="5"/>
      <dgm:spPr/>
    </dgm:pt>
    <dgm:pt modelId="{C3DCFE88-93A8-41D3-A7D1-184C0FCB2FD2}" type="pres">
      <dgm:prSet presAssocID="{57232F30-F213-4D65-AD83-0716359C4589}" presName="root2" presStyleCnt="0"/>
      <dgm:spPr/>
    </dgm:pt>
    <dgm:pt modelId="{BC248FB1-A541-4E59-85C2-BC48D2BB34F5}" type="pres">
      <dgm:prSet presAssocID="{57232F30-F213-4D65-AD83-0716359C4589}" presName="LevelTwoTextNode" presStyleLbl="node4" presStyleIdx="3" presStyleCnt="5">
        <dgm:presLayoutVars>
          <dgm:chPref val="3"/>
        </dgm:presLayoutVars>
      </dgm:prSet>
      <dgm:spPr/>
    </dgm:pt>
    <dgm:pt modelId="{5DAED2AA-E72B-47D8-9865-9A61C0A097B8}" type="pres">
      <dgm:prSet presAssocID="{57232F30-F213-4D65-AD83-0716359C4589}" presName="level3hierChild" presStyleCnt="0"/>
      <dgm:spPr/>
    </dgm:pt>
    <dgm:pt modelId="{F4EF2860-76F7-45F1-8732-10D88BCECC54}" type="pres">
      <dgm:prSet presAssocID="{426406B9-CB25-49F5-A28A-BFC8A8ABF907}" presName="conn2-1" presStyleLbl="parChTrans1D4" presStyleIdx="4" presStyleCnt="5"/>
      <dgm:spPr/>
    </dgm:pt>
    <dgm:pt modelId="{0B0593B0-1E0E-4B8D-B889-D00B94C5A9A2}" type="pres">
      <dgm:prSet presAssocID="{426406B9-CB25-49F5-A28A-BFC8A8ABF907}" presName="connTx" presStyleLbl="parChTrans1D4" presStyleIdx="4" presStyleCnt="5"/>
      <dgm:spPr/>
    </dgm:pt>
    <dgm:pt modelId="{B6E521E1-18CB-4537-8BF5-587D3BF9B661}" type="pres">
      <dgm:prSet presAssocID="{10E1A19E-BFDA-4502-A837-CED27B8A6504}" presName="root2" presStyleCnt="0"/>
      <dgm:spPr/>
    </dgm:pt>
    <dgm:pt modelId="{103A116E-661D-43DA-9F15-0A2E19FD49CB}" type="pres">
      <dgm:prSet presAssocID="{10E1A19E-BFDA-4502-A837-CED27B8A6504}" presName="LevelTwoTextNode" presStyleLbl="node4" presStyleIdx="4" presStyleCnt="5">
        <dgm:presLayoutVars>
          <dgm:chPref val="3"/>
        </dgm:presLayoutVars>
      </dgm:prSet>
      <dgm:spPr/>
    </dgm:pt>
    <dgm:pt modelId="{E9B8A93C-CC1F-40B8-A754-37311F594F24}" type="pres">
      <dgm:prSet presAssocID="{10E1A19E-BFDA-4502-A837-CED27B8A6504}" presName="level3hierChild" presStyleCnt="0"/>
      <dgm:spPr/>
    </dgm:pt>
  </dgm:ptLst>
  <dgm:cxnLst>
    <dgm:cxn modelId="{89724602-A0C3-4D42-9AA3-4CD42C469379}" srcId="{40AFA222-CF4A-45CA-9078-6A301587BDA9}" destId="{8AE216E4-2780-4F4F-AF5B-7E26178B9306}" srcOrd="0" destOrd="0" parTransId="{78E41B15-92B7-42D8-BBCC-25805707D76C}" sibTransId="{4DC5E63E-004E-486C-8ECF-19F4932D24BC}"/>
    <dgm:cxn modelId="{E3092A0D-519E-4EAE-9094-0EC9968F7789}" type="presOf" srcId="{38F440E6-F29C-4E37-935E-0461A96D03C8}" destId="{8044CF82-80B0-4A18-8DF7-EB1936E552F9}" srcOrd="1" destOrd="0" presId="urn:microsoft.com/office/officeart/2005/8/layout/hierarchy2"/>
    <dgm:cxn modelId="{1CCECF0E-F228-4244-94B6-32A66E202463}" type="presOf" srcId="{CE522594-8F59-4372-BBD0-865FCDCFCF00}" destId="{3A48A099-2F05-4646-ABBC-3673D1367C93}" srcOrd="0" destOrd="0" presId="urn:microsoft.com/office/officeart/2005/8/layout/hierarchy2"/>
    <dgm:cxn modelId="{A6DEE215-0C98-4220-8DA4-9675AC4C351F}" type="presOf" srcId="{B156D623-D317-4647-8B2F-58D2A02EF8DB}" destId="{DFBDC5B1-690C-41F9-AD56-E7EA4F39B245}" srcOrd="1" destOrd="0" presId="urn:microsoft.com/office/officeart/2005/8/layout/hierarchy2"/>
    <dgm:cxn modelId="{534FFA16-C641-4B36-88DA-F257859E9ED4}" srcId="{5DA84A37-5022-4237-A92A-CF2228698053}" destId="{206870DC-2DF8-46D4-AF42-0EAF7027B315}" srcOrd="0" destOrd="0" parTransId="{F901D647-6627-4B46-AD90-B6D4E2D97E01}" sibTransId="{256AB81B-0416-42EF-A9E5-CEF709F2D055}"/>
    <dgm:cxn modelId="{F330F01C-CA93-411C-BC96-B89D979E26B6}" type="presOf" srcId="{40AFA222-CF4A-45CA-9078-6A301587BDA9}" destId="{3472B212-2C14-4F45-ACF3-4DDA614335C8}" srcOrd="0" destOrd="0" presId="urn:microsoft.com/office/officeart/2005/8/layout/hierarchy2"/>
    <dgm:cxn modelId="{DEC03A29-E0E6-4057-9D54-9E9D341DBA13}" type="presOf" srcId="{426406B9-CB25-49F5-A28A-BFC8A8ABF907}" destId="{F4EF2860-76F7-45F1-8732-10D88BCECC54}" srcOrd="0" destOrd="0" presId="urn:microsoft.com/office/officeart/2005/8/layout/hierarchy2"/>
    <dgm:cxn modelId="{5767405D-9646-4738-95B4-2E9B0383BC1B}" type="presOf" srcId="{57232F30-F213-4D65-AD83-0716359C4589}" destId="{BC248FB1-A541-4E59-85C2-BC48D2BB34F5}" srcOrd="0" destOrd="0" presId="urn:microsoft.com/office/officeart/2005/8/layout/hierarchy2"/>
    <dgm:cxn modelId="{211E8F68-CF7D-44A6-B379-F419348FF497}" srcId="{206870DC-2DF8-46D4-AF42-0EAF7027B315}" destId="{2A856571-4F0D-451F-82A1-4E92C19FABD4}" srcOrd="0" destOrd="0" parTransId="{5E3F03C2-12A9-4EE0-84E9-F445F1F897A2}" sibTransId="{247A49BF-DC94-4DD2-8D5D-C62138C747EF}"/>
    <dgm:cxn modelId="{672B8B4B-5451-4F38-9EA8-14FB89E87EBA}" type="presOf" srcId="{B66800C3-9AE4-4BCA-A4A9-3463D988143E}" destId="{92216E7B-C499-4093-8A27-48DB88705F6A}" srcOrd="0" destOrd="0" presId="urn:microsoft.com/office/officeart/2005/8/layout/hierarchy2"/>
    <dgm:cxn modelId="{B6B60170-FB63-4FE8-B851-1F172034DF47}" type="presOf" srcId="{78E41B15-92B7-42D8-BBCC-25805707D76C}" destId="{A782888C-4D43-45CD-893F-3AF189A1B575}" srcOrd="1" destOrd="0" presId="urn:microsoft.com/office/officeart/2005/8/layout/hierarchy2"/>
    <dgm:cxn modelId="{6DF3F872-A0C2-426F-9725-53667DE9E35C}" type="presOf" srcId="{7D2E5309-5284-482A-B02D-5A4BC4FE8344}" destId="{7A7B7172-4D6E-45B1-A007-24604E66237C}" srcOrd="1" destOrd="0" presId="urn:microsoft.com/office/officeart/2005/8/layout/hierarchy2"/>
    <dgm:cxn modelId="{59346173-95CE-4FA6-BB50-CAD0519D1D5B}" type="presOf" srcId="{38F440E6-F29C-4E37-935E-0461A96D03C8}" destId="{B48AD255-4402-4E80-ADB4-F9D890DDB687}" srcOrd="0" destOrd="0" presId="urn:microsoft.com/office/officeart/2005/8/layout/hierarchy2"/>
    <dgm:cxn modelId="{CB6A4B53-900F-43A8-8700-A466B9EBF675}" type="presOf" srcId="{B156D623-D317-4647-8B2F-58D2A02EF8DB}" destId="{8F5DACA4-EA72-4120-BAC4-D51A3811E8CA}" srcOrd="0" destOrd="0" presId="urn:microsoft.com/office/officeart/2005/8/layout/hierarchy2"/>
    <dgm:cxn modelId="{FC410154-93C4-439C-A2D9-17821B1CDFF0}" type="presOf" srcId="{CE522594-8F59-4372-BBD0-865FCDCFCF00}" destId="{4107C570-2F4F-4108-98DE-D72E3F0494A6}" srcOrd="1" destOrd="0" presId="urn:microsoft.com/office/officeart/2005/8/layout/hierarchy2"/>
    <dgm:cxn modelId="{BAF85B74-1E46-42B7-B947-74C09BADAC07}" srcId="{206870DC-2DF8-46D4-AF42-0EAF7027B315}" destId="{B66800C3-9AE4-4BCA-A4A9-3463D988143E}" srcOrd="1" destOrd="0" parTransId="{7D2E5309-5284-482A-B02D-5A4BC4FE8344}" sibTransId="{DAF7F24E-00B9-48CC-9CBB-B8FC5A69259A}"/>
    <dgm:cxn modelId="{BB3D907C-BAAF-4E0D-AD44-806E42E9A2E3}" type="presOf" srcId="{A91149E4-81C3-4A45-B5E6-567AD0B1B5C4}" destId="{7786911F-7873-4B1E-82BF-76BBFF21526B}" srcOrd="0" destOrd="0" presId="urn:microsoft.com/office/officeart/2005/8/layout/hierarchy2"/>
    <dgm:cxn modelId="{2D764285-DCA0-40C8-88BD-F3EB189E747E}" srcId="{A91149E4-81C3-4A45-B5E6-567AD0B1B5C4}" destId="{40AFA222-CF4A-45CA-9078-6A301587BDA9}" srcOrd="1" destOrd="0" parTransId="{11A3A469-3234-4D8E-B120-5502F710AEC5}" sibTransId="{0B623A88-392A-4847-A7E9-C0381CF8E201}"/>
    <dgm:cxn modelId="{1D0BBC8A-CAF3-4BE0-A1F6-9CA1E2B91BA9}" srcId="{8AE216E4-2780-4F4F-AF5B-7E26178B9306}" destId="{57232F30-F213-4D65-AD83-0716359C4589}" srcOrd="0" destOrd="0" parTransId="{B156D623-D317-4647-8B2F-58D2A02EF8DB}" sibTransId="{F97F993F-053D-4602-88C5-E696FF2D955B}"/>
    <dgm:cxn modelId="{03F04B91-77CD-460B-AEB2-BB24E0BD6EC7}" type="presOf" srcId="{EF43CF6E-F8ED-4484-A497-4F172F991EA9}" destId="{6C65D708-CD0E-4FE0-9185-41DF8CE41801}" srcOrd="0" destOrd="0" presId="urn:microsoft.com/office/officeart/2005/8/layout/hierarchy2"/>
    <dgm:cxn modelId="{6B67B0A2-04D6-4BFC-AC0C-B1C5FEC22051}" type="presOf" srcId="{5E3F03C2-12A9-4EE0-84E9-F445F1F897A2}" destId="{BE788544-3D78-4496-99F0-692D83F43AEC}" srcOrd="0" destOrd="0" presId="urn:microsoft.com/office/officeart/2005/8/layout/hierarchy2"/>
    <dgm:cxn modelId="{67028CA3-9C71-4A54-B74B-8723AE27DB24}" type="presOf" srcId="{10E1A19E-BFDA-4502-A837-CED27B8A6504}" destId="{103A116E-661D-43DA-9F15-0A2E19FD49CB}" srcOrd="0" destOrd="0" presId="urn:microsoft.com/office/officeart/2005/8/layout/hierarchy2"/>
    <dgm:cxn modelId="{094A65A6-58EB-4BBA-894C-79D652E1CB32}" srcId="{8AE216E4-2780-4F4F-AF5B-7E26178B9306}" destId="{10E1A19E-BFDA-4502-A837-CED27B8A6504}" srcOrd="1" destOrd="0" parTransId="{426406B9-CB25-49F5-A28A-BFC8A8ABF907}" sibTransId="{3C826706-7368-48CB-BDCD-12ACE2DF09DB}"/>
    <dgm:cxn modelId="{BCCBC1A7-850C-4B1D-B0F6-B72EA809B586}" type="presOf" srcId="{78E41B15-92B7-42D8-BBCC-25805707D76C}" destId="{DCF1D2D0-4ECD-420D-AE59-EB9A8C635D80}" srcOrd="0" destOrd="0" presId="urn:microsoft.com/office/officeart/2005/8/layout/hierarchy2"/>
    <dgm:cxn modelId="{80BCDBBA-7DD2-4DA2-A350-53116A953291}" type="presOf" srcId="{426406B9-CB25-49F5-A28A-BFC8A8ABF907}" destId="{0B0593B0-1E0E-4B8D-B889-D00B94C5A9A2}" srcOrd="1" destOrd="0" presId="urn:microsoft.com/office/officeart/2005/8/layout/hierarchy2"/>
    <dgm:cxn modelId="{77C2D8BB-7D0A-4CE3-9063-BCC9AC72BB39}" srcId="{A91149E4-81C3-4A45-B5E6-567AD0B1B5C4}" destId="{EF43CF6E-F8ED-4484-A497-4F172F991EA9}" srcOrd="0" destOrd="0" parTransId="{CE522594-8F59-4372-BBD0-865FCDCFCF00}" sibTransId="{74E688F0-FCA5-4EEF-BD5B-9D04C3BAFEF7}"/>
    <dgm:cxn modelId="{6B35DFBD-BCEE-4D0D-8A2A-C9F2FECF4040}" srcId="{B66800C3-9AE4-4BCA-A4A9-3463D988143E}" destId="{A91149E4-81C3-4A45-B5E6-567AD0B1B5C4}" srcOrd="0" destOrd="0" parTransId="{38F440E6-F29C-4E37-935E-0461A96D03C8}" sibTransId="{A8DEB11C-C2F6-4089-8619-9D18FA98491C}"/>
    <dgm:cxn modelId="{08181CC4-864F-48D9-8162-527C0EAD36EE}" type="presOf" srcId="{11A3A469-3234-4D8E-B120-5502F710AEC5}" destId="{84BBEA36-C166-4167-A9D2-0768BA03747E}" srcOrd="0" destOrd="0" presId="urn:microsoft.com/office/officeart/2005/8/layout/hierarchy2"/>
    <dgm:cxn modelId="{CCE418D3-B7E7-40B3-9A63-AFD77E811AC2}" type="presOf" srcId="{5E3F03C2-12A9-4EE0-84E9-F445F1F897A2}" destId="{97B3A14A-D3C7-4E53-98CF-30BED4B6E0D3}" srcOrd="1" destOrd="0" presId="urn:microsoft.com/office/officeart/2005/8/layout/hierarchy2"/>
    <dgm:cxn modelId="{44AB89D3-4FA1-42B3-B22A-D5EFA67FA12A}" type="presOf" srcId="{8AE216E4-2780-4F4F-AF5B-7E26178B9306}" destId="{9B8530EE-ACCB-4337-8274-FADD2B0E0D5D}" srcOrd="0" destOrd="0" presId="urn:microsoft.com/office/officeart/2005/8/layout/hierarchy2"/>
    <dgm:cxn modelId="{D90B94DA-5FC7-43F9-BEB7-D471DC9355FB}" type="presOf" srcId="{7D2E5309-5284-482A-B02D-5A4BC4FE8344}" destId="{B817B679-5112-4050-9D62-13F2C8C77547}" srcOrd="0" destOrd="0" presId="urn:microsoft.com/office/officeart/2005/8/layout/hierarchy2"/>
    <dgm:cxn modelId="{45F540DF-2BD7-44E9-A22B-068523DFE832}" type="presOf" srcId="{206870DC-2DF8-46D4-AF42-0EAF7027B315}" destId="{51108E05-42F0-4730-A326-6149A6EFAD5E}" srcOrd="0" destOrd="0" presId="urn:microsoft.com/office/officeart/2005/8/layout/hierarchy2"/>
    <dgm:cxn modelId="{4C64C1EA-B018-4325-B209-F5269638FDC7}" type="presOf" srcId="{11A3A469-3234-4D8E-B120-5502F710AEC5}" destId="{C9957220-CB39-4829-AC8A-1CBD59A48194}" srcOrd="1" destOrd="0" presId="urn:microsoft.com/office/officeart/2005/8/layout/hierarchy2"/>
    <dgm:cxn modelId="{A0B824F2-E228-4FB9-9C55-B7338A2C844C}" type="presOf" srcId="{5DA84A37-5022-4237-A92A-CF2228698053}" destId="{A80385E7-1ED3-412F-A4A7-3AD05B6C2F3B}" srcOrd="0" destOrd="0" presId="urn:microsoft.com/office/officeart/2005/8/layout/hierarchy2"/>
    <dgm:cxn modelId="{332566FB-4ABB-46A5-8FD8-FE2714ADF6BD}" type="presOf" srcId="{2A856571-4F0D-451F-82A1-4E92C19FABD4}" destId="{8AE96E68-3C67-4D86-BE98-9688905191D8}" srcOrd="0" destOrd="0" presId="urn:microsoft.com/office/officeart/2005/8/layout/hierarchy2"/>
    <dgm:cxn modelId="{805A5341-EDC3-48BB-887B-8D1A69DC81C6}" type="presParOf" srcId="{A80385E7-1ED3-412F-A4A7-3AD05B6C2F3B}" destId="{121E5E47-D476-408D-A237-9A30EE465F5D}" srcOrd="0" destOrd="0" presId="urn:microsoft.com/office/officeart/2005/8/layout/hierarchy2"/>
    <dgm:cxn modelId="{E3E51C8B-9C57-4776-9B3F-F6FD973CBE93}" type="presParOf" srcId="{121E5E47-D476-408D-A237-9A30EE465F5D}" destId="{51108E05-42F0-4730-A326-6149A6EFAD5E}" srcOrd="0" destOrd="0" presId="urn:microsoft.com/office/officeart/2005/8/layout/hierarchy2"/>
    <dgm:cxn modelId="{F37E39F9-DFA8-4C78-B13D-8F3ED03EA025}" type="presParOf" srcId="{121E5E47-D476-408D-A237-9A30EE465F5D}" destId="{A1ADCA21-55E8-4F91-92BD-7ECD3AE3644E}" srcOrd="1" destOrd="0" presId="urn:microsoft.com/office/officeart/2005/8/layout/hierarchy2"/>
    <dgm:cxn modelId="{9C9F93C6-C021-482C-9EB9-251DF6A9930D}" type="presParOf" srcId="{A1ADCA21-55E8-4F91-92BD-7ECD3AE3644E}" destId="{BE788544-3D78-4496-99F0-692D83F43AEC}" srcOrd="0" destOrd="0" presId="urn:microsoft.com/office/officeart/2005/8/layout/hierarchy2"/>
    <dgm:cxn modelId="{AFB279A0-61D2-4C92-A554-9B639B7BC67E}" type="presParOf" srcId="{BE788544-3D78-4496-99F0-692D83F43AEC}" destId="{97B3A14A-D3C7-4E53-98CF-30BED4B6E0D3}" srcOrd="0" destOrd="0" presId="urn:microsoft.com/office/officeart/2005/8/layout/hierarchy2"/>
    <dgm:cxn modelId="{13E54D3E-0474-48C2-88E4-F60BF9613BB5}" type="presParOf" srcId="{A1ADCA21-55E8-4F91-92BD-7ECD3AE3644E}" destId="{2379D41C-1FAD-459D-818E-A855A9315824}" srcOrd="1" destOrd="0" presId="urn:microsoft.com/office/officeart/2005/8/layout/hierarchy2"/>
    <dgm:cxn modelId="{D2470F19-C4A3-4ABD-BD36-605E93409821}" type="presParOf" srcId="{2379D41C-1FAD-459D-818E-A855A9315824}" destId="{8AE96E68-3C67-4D86-BE98-9688905191D8}" srcOrd="0" destOrd="0" presId="urn:microsoft.com/office/officeart/2005/8/layout/hierarchy2"/>
    <dgm:cxn modelId="{A64B548C-9F83-42D8-B01C-3C43ED73EDDC}" type="presParOf" srcId="{2379D41C-1FAD-459D-818E-A855A9315824}" destId="{E0045DE7-06EB-45DB-8663-AEDEF590CAE1}" srcOrd="1" destOrd="0" presId="urn:microsoft.com/office/officeart/2005/8/layout/hierarchy2"/>
    <dgm:cxn modelId="{47F9424F-6093-4E9F-8486-16CB12DDC1E4}" type="presParOf" srcId="{A1ADCA21-55E8-4F91-92BD-7ECD3AE3644E}" destId="{B817B679-5112-4050-9D62-13F2C8C77547}" srcOrd="2" destOrd="0" presId="urn:microsoft.com/office/officeart/2005/8/layout/hierarchy2"/>
    <dgm:cxn modelId="{60C0D5FB-EDC4-41F7-81B3-AD8143041FAA}" type="presParOf" srcId="{B817B679-5112-4050-9D62-13F2C8C77547}" destId="{7A7B7172-4D6E-45B1-A007-24604E66237C}" srcOrd="0" destOrd="0" presId="urn:microsoft.com/office/officeart/2005/8/layout/hierarchy2"/>
    <dgm:cxn modelId="{E722BB06-F77E-4C77-A842-9214CC46BB1B}" type="presParOf" srcId="{A1ADCA21-55E8-4F91-92BD-7ECD3AE3644E}" destId="{51FC4123-945E-4ED7-B49B-36FDDC8B5B77}" srcOrd="3" destOrd="0" presId="urn:microsoft.com/office/officeart/2005/8/layout/hierarchy2"/>
    <dgm:cxn modelId="{8EEED04B-BAB8-4778-A970-9319F525F46B}" type="presParOf" srcId="{51FC4123-945E-4ED7-B49B-36FDDC8B5B77}" destId="{92216E7B-C499-4093-8A27-48DB88705F6A}" srcOrd="0" destOrd="0" presId="urn:microsoft.com/office/officeart/2005/8/layout/hierarchy2"/>
    <dgm:cxn modelId="{8539DD04-AE90-4DD0-ABAE-DD5F137E56AF}" type="presParOf" srcId="{51FC4123-945E-4ED7-B49B-36FDDC8B5B77}" destId="{0FE074B0-087D-4EF0-8E62-E3D3ED5796D3}" srcOrd="1" destOrd="0" presId="urn:microsoft.com/office/officeart/2005/8/layout/hierarchy2"/>
    <dgm:cxn modelId="{13A4C8DD-C115-4ACF-AA3B-8CDF8099D811}" type="presParOf" srcId="{0FE074B0-087D-4EF0-8E62-E3D3ED5796D3}" destId="{B48AD255-4402-4E80-ADB4-F9D890DDB687}" srcOrd="0" destOrd="0" presId="urn:microsoft.com/office/officeart/2005/8/layout/hierarchy2"/>
    <dgm:cxn modelId="{50171E8F-5E3A-4553-9CAC-B7F65FBAD60B}" type="presParOf" srcId="{B48AD255-4402-4E80-ADB4-F9D890DDB687}" destId="{8044CF82-80B0-4A18-8DF7-EB1936E552F9}" srcOrd="0" destOrd="0" presId="urn:microsoft.com/office/officeart/2005/8/layout/hierarchy2"/>
    <dgm:cxn modelId="{D37C284C-BE58-49B9-BA31-EC5C42A89F54}" type="presParOf" srcId="{0FE074B0-087D-4EF0-8E62-E3D3ED5796D3}" destId="{32B1B717-50E4-44E0-B44F-E62CE4098B9F}" srcOrd="1" destOrd="0" presId="urn:microsoft.com/office/officeart/2005/8/layout/hierarchy2"/>
    <dgm:cxn modelId="{ABC59DEA-292C-42CB-BCE6-E72FCCEDDEB5}" type="presParOf" srcId="{32B1B717-50E4-44E0-B44F-E62CE4098B9F}" destId="{7786911F-7873-4B1E-82BF-76BBFF21526B}" srcOrd="0" destOrd="0" presId="urn:microsoft.com/office/officeart/2005/8/layout/hierarchy2"/>
    <dgm:cxn modelId="{A0737255-70BB-4394-9212-EDFD6BC78449}" type="presParOf" srcId="{32B1B717-50E4-44E0-B44F-E62CE4098B9F}" destId="{FD330028-5B4C-4B88-B247-FC0B5E403FD4}" srcOrd="1" destOrd="0" presId="urn:microsoft.com/office/officeart/2005/8/layout/hierarchy2"/>
    <dgm:cxn modelId="{4438169D-60F7-44C1-9D6C-D38C84B5A5B6}" type="presParOf" srcId="{FD330028-5B4C-4B88-B247-FC0B5E403FD4}" destId="{3A48A099-2F05-4646-ABBC-3673D1367C93}" srcOrd="0" destOrd="0" presId="urn:microsoft.com/office/officeart/2005/8/layout/hierarchy2"/>
    <dgm:cxn modelId="{3E12B78F-BC96-406E-9F2C-5221A35F1B97}" type="presParOf" srcId="{3A48A099-2F05-4646-ABBC-3673D1367C93}" destId="{4107C570-2F4F-4108-98DE-D72E3F0494A6}" srcOrd="0" destOrd="0" presId="urn:microsoft.com/office/officeart/2005/8/layout/hierarchy2"/>
    <dgm:cxn modelId="{F43D4D34-DBA4-4C29-A986-9D0F5E6EEB6F}" type="presParOf" srcId="{FD330028-5B4C-4B88-B247-FC0B5E403FD4}" destId="{A4870FA7-5AC1-42D8-A80C-1A8D85378E1E}" srcOrd="1" destOrd="0" presId="urn:microsoft.com/office/officeart/2005/8/layout/hierarchy2"/>
    <dgm:cxn modelId="{A32CE7C2-440D-4691-B5FA-7C6F805B6EA0}" type="presParOf" srcId="{A4870FA7-5AC1-42D8-A80C-1A8D85378E1E}" destId="{6C65D708-CD0E-4FE0-9185-41DF8CE41801}" srcOrd="0" destOrd="0" presId="urn:microsoft.com/office/officeart/2005/8/layout/hierarchy2"/>
    <dgm:cxn modelId="{75DC716E-4DB4-4A04-84E9-F487B99F07C9}" type="presParOf" srcId="{A4870FA7-5AC1-42D8-A80C-1A8D85378E1E}" destId="{1785B2FA-DE50-421F-9C33-A0E3077B7B82}" srcOrd="1" destOrd="0" presId="urn:microsoft.com/office/officeart/2005/8/layout/hierarchy2"/>
    <dgm:cxn modelId="{7AC757CD-76B0-4EC9-B487-1A9574BDEEF2}" type="presParOf" srcId="{FD330028-5B4C-4B88-B247-FC0B5E403FD4}" destId="{84BBEA36-C166-4167-A9D2-0768BA03747E}" srcOrd="2" destOrd="0" presId="urn:microsoft.com/office/officeart/2005/8/layout/hierarchy2"/>
    <dgm:cxn modelId="{E860D0C4-BA34-4ED6-BEA8-AC09AECFA541}" type="presParOf" srcId="{84BBEA36-C166-4167-A9D2-0768BA03747E}" destId="{C9957220-CB39-4829-AC8A-1CBD59A48194}" srcOrd="0" destOrd="0" presId="urn:microsoft.com/office/officeart/2005/8/layout/hierarchy2"/>
    <dgm:cxn modelId="{089D63E6-48A4-43AC-B76B-D85ABB12504E}" type="presParOf" srcId="{FD330028-5B4C-4B88-B247-FC0B5E403FD4}" destId="{4CE97FDF-BC8C-46EF-8D11-57151C13FD82}" srcOrd="3" destOrd="0" presId="urn:microsoft.com/office/officeart/2005/8/layout/hierarchy2"/>
    <dgm:cxn modelId="{BAE477D9-D336-45BC-A11E-B5583115819A}" type="presParOf" srcId="{4CE97FDF-BC8C-46EF-8D11-57151C13FD82}" destId="{3472B212-2C14-4F45-ACF3-4DDA614335C8}" srcOrd="0" destOrd="0" presId="urn:microsoft.com/office/officeart/2005/8/layout/hierarchy2"/>
    <dgm:cxn modelId="{2EF6BF8C-80A2-4929-B87D-AB110266A2D0}" type="presParOf" srcId="{4CE97FDF-BC8C-46EF-8D11-57151C13FD82}" destId="{04E94DA5-EEA3-4989-96AE-941D9487AAA8}" srcOrd="1" destOrd="0" presId="urn:microsoft.com/office/officeart/2005/8/layout/hierarchy2"/>
    <dgm:cxn modelId="{BBC54093-22E2-4207-BF9B-4704B6ABEE01}" type="presParOf" srcId="{04E94DA5-EEA3-4989-96AE-941D9487AAA8}" destId="{DCF1D2D0-4ECD-420D-AE59-EB9A8C635D80}" srcOrd="0" destOrd="0" presId="urn:microsoft.com/office/officeart/2005/8/layout/hierarchy2"/>
    <dgm:cxn modelId="{C51E0D61-4B82-47A9-B144-F01CF33B9B9E}" type="presParOf" srcId="{DCF1D2D0-4ECD-420D-AE59-EB9A8C635D80}" destId="{A782888C-4D43-45CD-893F-3AF189A1B575}" srcOrd="0" destOrd="0" presId="urn:microsoft.com/office/officeart/2005/8/layout/hierarchy2"/>
    <dgm:cxn modelId="{D208A601-EB1B-449C-97BC-C1894EB4C37E}" type="presParOf" srcId="{04E94DA5-EEA3-4989-96AE-941D9487AAA8}" destId="{0B27970D-27BA-4F55-AA62-DB495C0CD2C6}" srcOrd="1" destOrd="0" presId="urn:microsoft.com/office/officeart/2005/8/layout/hierarchy2"/>
    <dgm:cxn modelId="{08CB4C33-3C67-4A37-8F8F-045900A0ABF6}" type="presParOf" srcId="{0B27970D-27BA-4F55-AA62-DB495C0CD2C6}" destId="{9B8530EE-ACCB-4337-8274-FADD2B0E0D5D}" srcOrd="0" destOrd="0" presId="urn:microsoft.com/office/officeart/2005/8/layout/hierarchy2"/>
    <dgm:cxn modelId="{6DA98714-4357-4547-AC87-4D297199B7A3}" type="presParOf" srcId="{0B27970D-27BA-4F55-AA62-DB495C0CD2C6}" destId="{FEE23D60-BE88-46AD-A9BD-AB32E6F1D9A5}" srcOrd="1" destOrd="0" presId="urn:microsoft.com/office/officeart/2005/8/layout/hierarchy2"/>
    <dgm:cxn modelId="{D8C82C0C-D5A3-4BC6-8940-D891B5D11F5F}" type="presParOf" srcId="{FEE23D60-BE88-46AD-A9BD-AB32E6F1D9A5}" destId="{8F5DACA4-EA72-4120-BAC4-D51A3811E8CA}" srcOrd="0" destOrd="0" presId="urn:microsoft.com/office/officeart/2005/8/layout/hierarchy2"/>
    <dgm:cxn modelId="{F380EFDC-560F-44FB-A82E-89C4AD098D5E}" type="presParOf" srcId="{8F5DACA4-EA72-4120-BAC4-D51A3811E8CA}" destId="{DFBDC5B1-690C-41F9-AD56-E7EA4F39B245}" srcOrd="0" destOrd="0" presId="urn:microsoft.com/office/officeart/2005/8/layout/hierarchy2"/>
    <dgm:cxn modelId="{3A5D1661-2A88-41FA-BBE1-2D529FD4DF90}" type="presParOf" srcId="{FEE23D60-BE88-46AD-A9BD-AB32E6F1D9A5}" destId="{C3DCFE88-93A8-41D3-A7D1-184C0FCB2FD2}" srcOrd="1" destOrd="0" presId="urn:microsoft.com/office/officeart/2005/8/layout/hierarchy2"/>
    <dgm:cxn modelId="{FF938D19-E414-4B30-92CD-E09F8CB7616A}" type="presParOf" srcId="{C3DCFE88-93A8-41D3-A7D1-184C0FCB2FD2}" destId="{BC248FB1-A541-4E59-85C2-BC48D2BB34F5}" srcOrd="0" destOrd="0" presId="urn:microsoft.com/office/officeart/2005/8/layout/hierarchy2"/>
    <dgm:cxn modelId="{A95377B8-2D6C-4579-9F90-83D2E956AA52}" type="presParOf" srcId="{C3DCFE88-93A8-41D3-A7D1-184C0FCB2FD2}" destId="{5DAED2AA-E72B-47D8-9865-9A61C0A097B8}" srcOrd="1" destOrd="0" presId="urn:microsoft.com/office/officeart/2005/8/layout/hierarchy2"/>
    <dgm:cxn modelId="{FE0780E4-8460-4481-A62E-5A9B49C80FFD}" type="presParOf" srcId="{FEE23D60-BE88-46AD-A9BD-AB32E6F1D9A5}" destId="{F4EF2860-76F7-45F1-8732-10D88BCECC54}" srcOrd="2" destOrd="0" presId="urn:microsoft.com/office/officeart/2005/8/layout/hierarchy2"/>
    <dgm:cxn modelId="{BC9267AF-EDB9-4638-9F7A-6C03674B2744}" type="presParOf" srcId="{F4EF2860-76F7-45F1-8732-10D88BCECC54}" destId="{0B0593B0-1E0E-4B8D-B889-D00B94C5A9A2}" srcOrd="0" destOrd="0" presId="urn:microsoft.com/office/officeart/2005/8/layout/hierarchy2"/>
    <dgm:cxn modelId="{60940D77-389A-4631-A1B4-D2378B8911ED}" type="presParOf" srcId="{FEE23D60-BE88-46AD-A9BD-AB32E6F1D9A5}" destId="{B6E521E1-18CB-4537-8BF5-587D3BF9B661}" srcOrd="3" destOrd="0" presId="urn:microsoft.com/office/officeart/2005/8/layout/hierarchy2"/>
    <dgm:cxn modelId="{ACBF52E7-3797-4632-BE98-0B61E32979A5}" type="presParOf" srcId="{B6E521E1-18CB-4537-8BF5-587D3BF9B661}" destId="{103A116E-661D-43DA-9F15-0A2E19FD49CB}" srcOrd="0" destOrd="0" presId="urn:microsoft.com/office/officeart/2005/8/layout/hierarchy2"/>
    <dgm:cxn modelId="{1F8A707A-2736-4FAB-B90C-4B5BFB40218F}" type="presParOf" srcId="{B6E521E1-18CB-4537-8BF5-587D3BF9B661}" destId="{E9B8A93C-CC1F-40B8-A754-37311F594F2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Adam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Choice>
      <mc:Fallback>
        <dgm:pt modelId="{7426BC26-D330-4848-BEA3-F49B94A6C44F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Adam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6)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</a:p>
          </dgm:t>
        </dgm:pt>
      </mc:Fallback>
    </mc:AlternateConten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SGD (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9E9C176A-4685-494B-80F2-B7A3BB9749E3}">
          <dgm:prSet phldrT="[Testo]" custT="1"/>
          <dgm:spPr/>
          <dgm:t>
            <a:bodyPr/>
            <a:lstStyle/>
            <a:p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SGD (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)</a:t>
              </a:r>
              <a:endParaRPr lang="it-IT" sz="3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09" b="23909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>
        <a:blipFill>
          <a:blip xmlns:r="http://schemas.openxmlformats.org/officeDocument/2006/relationships" r:embed="rId1"/>
          <a:stretch>
            <a:fillRect b="-491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9E9C176A-4685-494B-80F2-B7A3BB9749E3}">
      <dgm:prSet phldrT="[Testo]" custT="1"/>
      <dgm:spPr>
        <a:blipFill>
          <a:blip xmlns:r="http://schemas.openxmlformats.org/officeDocument/2006/relationships" r:embed="rId2"/>
          <a:stretch>
            <a:fillRect b="-4918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4EAB51A-3590-4161-9C34-217843C21B5B}" type="parTrans" cxnId="{BCD233D9-656F-4BF9-96AB-90AE29F704FD}">
      <dgm:prSet/>
      <dgm:spPr/>
      <dgm:t>
        <a:bodyPr/>
        <a:lstStyle/>
        <a:p>
          <a:endParaRPr lang="it-IT"/>
        </a:p>
      </dgm:t>
    </dgm:pt>
    <dgm:pt modelId="{F7CE44C5-DB77-4C30-B1DA-33B4D42B96A9}" type="sibTrans" cxnId="{BCD233D9-656F-4BF9-96AB-90AE29F704FD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3909" b="23909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2" custScaleY="30765" custLinFactNeighborY="-65717">
        <dgm:presLayoutVars>
          <dgm:bulletEnabled val="1"/>
        </dgm:presLayoutVars>
      </dgm:prSet>
      <dgm:spPr/>
    </dgm:pt>
    <dgm:pt modelId="{BCC954D2-6B4A-4D95-8EFA-D19D82693C37}" type="pres">
      <dgm:prSet presAssocID="{EA48A381-0E93-421F-B38E-4EF8E51F58BD}" presName="sibTrans" presStyleLbl="sibTrans2D1" presStyleIdx="0" presStyleCnt="0"/>
      <dgm:spPr/>
    </dgm:pt>
    <dgm:pt modelId="{774A473F-364F-4FC4-BA73-6BE4805E2C78}" type="pres">
      <dgm:prSet presAssocID="{9E9C176A-4685-494B-80F2-B7A3BB9749E3}" presName="compNode" presStyleCnt="0"/>
      <dgm:spPr/>
    </dgm:pt>
    <dgm:pt modelId="{0B198843-2DAF-4C91-813B-E70C44803042}" type="pres">
      <dgm:prSet presAssocID="{9E9C176A-4685-494B-80F2-B7A3BB9749E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gm:spPr>
    </dgm:pt>
    <dgm:pt modelId="{70166E2E-6D43-4E5B-B480-2239BE774283}" type="pres">
      <dgm:prSet presAssocID="{9E9C176A-4685-494B-80F2-B7A3BB9749E3}" presName="textRect" presStyleLbl="revTx" presStyleIdx="1" presStyleCnt="2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AFC8FD9A-31B4-4648-B952-7E51A650DD48}" type="presOf" srcId="{EA48A381-0E93-421F-B38E-4EF8E51F58BD}" destId="{BCC954D2-6B4A-4D95-8EFA-D19D82693C37}" srcOrd="0" destOrd="0" presId="urn:microsoft.com/office/officeart/2005/8/layout/pList1"/>
    <dgm:cxn modelId="{C25F98BC-28E2-482C-92EF-BBC50C1FA2F9}" type="presOf" srcId="{9E9C176A-4685-494B-80F2-B7A3BB9749E3}" destId="{70166E2E-6D43-4E5B-B480-2239BE774283}" srcOrd="0" destOrd="0" presId="urn:microsoft.com/office/officeart/2005/8/layout/pList1"/>
    <dgm:cxn modelId="{BCD233D9-656F-4BF9-96AB-90AE29F704FD}" srcId="{F67D4E81-D7C1-40FA-9B45-11FDB6D6D068}" destId="{9E9C176A-4685-494B-80F2-B7A3BB9749E3}" srcOrd="1" destOrd="0" parTransId="{C4EAB51A-3590-4161-9C34-217843C21B5B}" sibTransId="{F7CE44C5-DB77-4C30-B1DA-33B4D42B96A9}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  <dgm:cxn modelId="{853B5CD2-6EA9-47B7-A4CC-261FB4AD3295}" type="presParOf" srcId="{DFA90DB9-167B-4027-9C7E-C926DA8BA53F}" destId="{BCC954D2-6B4A-4D95-8EFA-D19D82693C37}" srcOrd="1" destOrd="0" presId="urn:microsoft.com/office/officeart/2005/8/layout/pList1"/>
    <dgm:cxn modelId="{6E2D6527-3743-4D45-9320-98727DFBAB96}" type="presParOf" srcId="{DFA90DB9-167B-4027-9C7E-C926DA8BA53F}" destId="{774A473F-364F-4FC4-BA73-6BE4805E2C78}" srcOrd="2" destOrd="0" presId="urn:microsoft.com/office/officeart/2005/8/layout/pList1"/>
    <dgm:cxn modelId="{9496F5F7-1392-42EC-A302-3EF75BC88977}" type="presParOf" srcId="{774A473F-364F-4FC4-BA73-6BE4805E2C78}" destId="{0B198843-2DAF-4C91-813B-E70C44803042}" srcOrd="0" destOrd="0" presId="urn:microsoft.com/office/officeart/2005/8/layout/pList1"/>
    <dgm:cxn modelId="{048A681D-1CCE-4410-B93E-FBF964A59E6A}" type="presParOf" srcId="{774A473F-364F-4FC4-BA73-6BE4805E2C78}" destId="{70166E2E-6D43-4E5B-B480-2239BE774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DA84A37-5022-4237-A92A-CF2228698053}" type="doc">
      <dgm:prSet loTypeId="urn:microsoft.com/office/officeart/2005/8/layout/hierarchy2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it-IT"/>
        </a:p>
      </dgm:t>
    </dgm:pt>
    <dgm:pt modelId="{206870DC-2DF8-46D4-AF42-0EAF7027B315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/>
            <a:t>Pesi</a:t>
          </a:r>
        </a:p>
      </dgm:t>
    </dgm:pt>
    <dgm:pt modelId="{F901D647-6627-4B46-AD90-B6D4E2D97E01}" type="parTrans" cxnId="{534FFA16-C641-4B36-88DA-F257859E9ED4}">
      <dgm:prSet/>
      <dgm:spPr/>
      <dgm:t>
        <a:bodyPr/>
        <a:lstStyle/>
        <a:p>
          <a:endParaRPr lang="it-IT"/>
        </a:p>
      </dgm:t>
    </dgm:pt>
    <dgm:pt modelId="{256AB81B-0416-42EF-A9E5-CEF709F2D055}" type="sibTrans" cxnId="{534FFA16-C641-4B36-88DA-F257859E9ED4}">
      <dgm:prSet/>
      <dgm:spPr/>
      <dgm:t>
        <a:bodyPr/>
        <a:lstStyle/>
        <a:p>
          <a:endParaRPr lang="it-IT"/>
        </a:p>
      </dgm:t>
    </dgm:pt>
    <dgm:pt modelId="{2A856571-4F0D-451F-82A1-4E92C19FABD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it-IT" err="1"/>
            <a:t>ImageNet</a:t>
          </a:r>
          <a:endParaRPr lang="it-IT"/>
        </a:p>
      </dgm:t>
    </dgm:pt>
    <dgm:pt modelId="{5E3F03C2-12A9-4EE0-84E9-F445F1F897A2}" type="parTrans" cxnId="{211E8F68-CF7D-44A6-B379-F419348FF49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chemeClr val="accent3"/>
          </a:solidFill>
        </a:ln>
      </dgm:spPr>
      <dgm:t>
        <a:bodyPr/>
        <a:lstStyle/>
        <a:p>
          <a:endParaRPr lang="it-IT"/>
        </a:p>
      </dgm:t>
    </dgm:pt>
    <dgm:pt modelId="{247A49BF-DC94-4DD2-8D5D-C62138C747EF}" type="sibTrans" cxnId="{211E8F68-CF7D-44A6-B379-F419348FF497}">
      <dgm:prSet/>
      <dgm:spPr/>
      <dgm:t>
        <a:bodyPr/>
        <a:lstStyle/>
        <a:p>
          <a:endParaRPr lang="it-IT"/>
        </a:p>
      </dgm:t>
    </dgm:pt>
    <dgm:pt modelId="{B66800C3-9AE4-4BCA-A4A9-3463D988143E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it-IT"/>
            <a:t>COCO</a:t>
          </a:r>
        </a:p>
      </dgm:t>
    </dgm:pt>
    <dgm:pt modelId="{7D2E5309-5284-482A-B02D-5A4BC4FE8344}" type="parTrans" cxnId="{BAF85B74-1E46-42B7-B947-74C09BADAC07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DAF7F24E-00B9-48CC-9CBB-B8FC5A69259A}" type="sibTrans" cxnId="{BAF85B74-1E46-42B7-B947-74C09BADAC07}">
      <dgm:prSet/>
      <dgm:spPr/>
      <dgm:t>
        <a:bodyPr/>
        <a:lstStyle/>
        <a:p>
          <a:endParaRPr lang="it-IT"/>
        </a:p>
      </dgm:t>
    </dgm:pt>
    <dgm:pt modelId="{EF43CF6E-F8ED-4484-A497-4F172F991EA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/>
        </a:solidFill>
        <a:ln>
          <a:noFill/>
        </a:ln>
      </dgm:spPr>
      <dgm:t>
        <a:bodyPr/>
        <a:lstStyle/>
        <a:p>
          <a:r>
            <a:rPr lang="it-IT"/>
            <a:t>ResNet50</a:t>
          </a:r>
        </a:p>
      </dgm:t>
    </dgm:pt>
    <dgm:pt modelId="{CE522594-8F59-4372-BBD0-865FCDCFCF00}" type="parTrans" cxnId="{77C2D8BB-7D0A-4CE3-9063-BCC9AC72BB3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chemeClr val="accent3"/>
          </a:solidFill>
        </a:ln>
      </dgm:spPr>
      <dgm:t>
        <a:bodyPr/>
        <a:lstStyle/>
        <a:p>
          <a:endParaRPr lang="it-IT"/>
        </a:p>
      </dgm:t>
    </dgm:pt>
    <dgm:pt modelId="{74E688F0-FCA5-4EEF-BD5B-9D04C3BAFEF7}" type="sibTrans" cxnId="{77C2D8BB-7D0A-4CE3-9063-BCC9AC72BB39}">
      <dgm:prSet/>
      <dgm:spPr/>
      <dgm:t>
        <a:bodyPr/>
        <a:lstStyle/>
        <a:p>
          <a:endParaRPr lang="it-IT"/>
        </a:p>
      </dgm:t>
    </dgm:pt>
    <dgm:pt modelId="{A91149E4-81C3-4A45-B5E6-567AD0B1B5C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 err="1"/>
            <a:t>Backbone</a:t>
          </a:r>
          <a:endParaRPr lang="it-IT"/>
        </a:p>
      </dgm:t>
    </dgm:pt>
    <dgm:pt modelId="{38F440E6-F29C-4E37-935E-0461A96D03C8}" type="parTrans" cxnId="{6B35DFBD-BCEE-4D0D-8A2A-C9F2FECF4040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A8DEB11C-C2F6-4089-8619-9D18FA98491C}" type="sibTrans" cxnId="{6B35DFBD-BCEE-4D0D-8A2A-C9F2FECF4040}">
      <dgm:prSet/>
      <dgm:spPr/>
      <dgm:t>
        <a:bodyPr/>
        <a:lstStyle/>
        <a:p>
          <a:endParaRPr lang="it-IT"/>
        </a:p>
      </dgm:t>
    </dgm:pt>
    <dgm:pt modelId="{40AFA222-CF4A-45CA-9078-6A301587BDA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it-IT"/>
            <a:t>ResNet101</a:t>
          </a:r>
        </a:p>
      </dgm:t>
    </dgm:pt>
    <dgm:pt modelId="{11A3A469-3234-4D8E-B120-5502F710AEC5}" type="parTrans" cxnId="{2D764285-DCA0-40C8-88BD-F3EB189E747E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0B623A88-392A-4847-A7E9-C0381CF8E201}" type="sibTrans" cxnId="{2D764285-DCA0-40C8-88BD-F3EB189E747E}">
      <dgm:prSet/>
      <dgm:spPr/>
      <dgm:t>
        <a:bodyPr/>
        <a:lstStyle/>
        <a:p>
          <a:endParaRPr lang="it-IT"/>
        </a:p>
      </dgm:t>
    </dgm:pt>
    <dgm:pt modelId="{8AE216E4-2780-4F4F-AF5B-7E26178B9306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5"/>
        </a:solidFill>
        <a:ln>
          <a:noFill/>
        </a:ln>
      </dgm:spPr>
      <dgm:t>
        <a:bodyPr/>
        <a:lstStyle/>
        <a:p>
          <a:r>
            <a:rPr lang="it-IT"/>
            <a:t>Ottimizzatore</a:t>
          </a:r>
        </a:p>
      </dgm:t>
    </dgm:pt>
    <dgm:pt modelId="{78E41B15-92B7-42D8-BBCC-25805707D76C}" type="parTrans" cxnId="{89724602-A0C3-4D42-9AA3-4CD42C46937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4DC5E63E-004E-486C-8ECF-19F4932D24BC}" type="sibTrans" cxnId="{89724602-A0C3-4D42-9AA3-4CD42C469379}">
      <dgm:prSet/>
      <dgm:spPr/>
      <dgm:t>
        <a:bodyPr/>
        <a:lstStyle/>
        <a:p>
          <a:endParaRPr lang="it-IT"/>
        </a:p>
      </dgm:t>
    </dgm:pt>
    <dgm:pt modelId="{57232F30-F213-4D65-AD83-0716359C4589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92D050"/>
        </a:solidFill>
        <a:ln>
          <a:noFill/>
        </a:ln>
      </dgm:spPr>
      <dgm:t>
        <a:bodyPr/>
        <a:lstStyle/>
        <a:p>
          <a:r>
            <a:rPr lang="it-IT"/>
            <a:t>Adam</a:t>
          </a:r>
        </a:p>
      </dgm:t>
    </dgm:pt>
    <dgm:pt modelId="{B156D623-D317-4647-8B2F-58D2A02EF8DB}" type="parTrans" cxnId="{1D0BBC8A-CAF3-4BE0-A1F6-9CA1E2B91BA9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F97F993F-053D-4602-88C5-E696FF2D955B}" type="sibTrans" cxnId="{1D0BBC8A-CAF3-4BE0-A1F6-9CA1E2B91BA9}">
      <dgm:prSet/>
      <dgm:spPr/>
      <dgm:t>
        <a:bodyPr/>
        <a:lstStyle/>
        <a:p>
          <a:endParaRPr lang="it-IT"/>
        </a:p>
      </dgm:t>
    </dgm:pt>
    <dgm:pt modelId="{10E1A19E-BFDA-4502-A837-CED27B8A6504}">
      <dgm:prSet phldrT="[Testo]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rgbClr val="92D050"/>
        </a:solidFill>
        <a:ln>
          <a:solidFill>
            <a:srgbClr val="92D050"/>
          </a:solidFill>
        </a:ln>
      </dgm:spPr>
      <dgm:t>
        <a:bodyPr/>
        <a:lstStyle/>
        <a:p>
          <a:r>
            <a:rPr lang="it-IT"/>
            <a:t>SGD</a:t>
          </a:r>
        </a:p>
      </dgm:t>
    </dgm:pt>
    <dgm:pt modelId="{426406B9-CB25-49F5-A28A-BFC8A8ABF907}" type="parTrans" cxnId="{094A65A6-58EB-4BBA-894C-79D652E1CB32}">
      <dgm:prSet>
        <dgm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dgm:style>
      </dgm:prSet>
      <dgm:spPr>
        <a:ln>
          <a:solidFill>
            <a:srgbClr val="92D050"/>
          </a:solidFill>
        </a:ln>
      </dgm:spPr>
      <dgm:t>
        <a:bodyPr/>
        <a:lstStyle/>
        <a:p>
          <a:endParaRPr lang="it-IT"/>
        </a:p>
      </dgm:t>
    </dgm:pt>
    <dgm:pt modelId="{3C826706-7368-48CB-BDCD-12ACE2DF09DB}" type="sibTrans" cxnId="{094A65A6-58EB-4BBA-894C-79D652E1CB32}">
      <dgm:prSet/>
      <dgm:spPr/>
      <dgm:t>
        <a:bodyPr/>
        <a:lstStyle/>
        <a:p>
          <a:endParaRPr lang="it-IT"/>
        </a:p>
      </dgm:t>
    </dgm:pt>
    <dgm:pt modelId="{A80385E7-1ED3-412F-A4A7-3AD05B6C2F3B}" type="pres">
      <dgm:prSet presAssocID="{5DA84A37-5022-4237-A92A-CF222869805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21E5E47-D476-408D-A237-9A30EE465F5D}" type="pres">
      <dgm:prSet presAssocID="{206870DC-2DF8-46D4-AF42-0EAF7027B315}" presName="root1" presStyleCnt="0"/>
      <dgm:spPr/>
    </dgm:pt>
    <dgm:pt modelId="{51108E05-42F0-4730-A326-6149A6EFAD5E}" type="pres">
      <dgm:prSet presAssocID="{206870DC-2DF8-46D4-AF42-0EAF7027B315}" presName="LevelOneTextNode" presStyleLbl="node0" presStyleIdx="0" presStyleCnt="1">
        <dgm:presLayoutVars>
          <dgm:chPref val="3"/>
        </dgm:presLayoutVars>
      </dgm:prSet>
      <dgm:spPr/>
    </dgm:pt>
    <dgm:pt modelId="{A1ADCA21-55E8-4F91-92BD-7ECD3AE3644E}" type="pres">
      <dgm:prSet presAssocID="{206870DC-2DF8-46D4-AF42-0EAF7027B315}" presName="level2hierChild" presStyleCnt="0"/>
      <dgm:spPr/>
    </dgm:pt>
    <dgm:pt modelId="{BE788544-3D78-4496-99F0-692D83F43AEC}" type="pres">
      <dgm:prSet presAssocID="{5E3F03C2-12A9-4EE0-84E9-F445F1F897A2}" presName="conn2-1" presStyleLbl="parChTrans1D2" presStyleIdx="0" presStyleCnt="2"/>
      <dgm:spPr/>
    </dgm:pt>
    <dgm:pt modelId="{97B3A14A-D3C7-4E53-98CF-30BED4B6E0D3}" type="pres">
      <dgm:prSet presAssocID="{5E3F03C2-12A9-4EE0-84E9-F445F1F897A2}" presName="connTx" presStyleLbl="parChTrans1D2" presStyleIdx="0" presStyleCnt="2"/>
      <dgm:spPr/>
    </dgm:pt>
    <dgm:pt modelId="{2379D41C-1FAD-459D-818E-A855A9315824}" type="pres">
      <dgm:prSet presAssocID="{2A856571-4F0D-451F-82A1-4E92C19FABD4}" presName="root2" presStyleCnt="0"/>
      <dgm:spPr/>
    </dgm:pt>
    <dgm:pt modelId="{8AE96E68-3C67-4D86-BE98-9688905191D8}" type="pres">
      <dgm:prSet presAssocID="{2A856571-4F0D-451F-82A1-4E92C19FABD4}" presName="LevelTwoTextNode" presStyleLbl="node2" presStyleIdx="0" presStyleCnt="2">
        <dgm:presLayoutVars>
          <dgm:chPref val="3"/>
        </dgm:presLayoutVars>
      </dgm:prSet>
      <dgm:spPr/>
    </dgm:pt>
    <dgm:pt modelId="{E0045DE7-06EB-45DB-8663-AEDEF590CAE1}" type="pres">
      <dgm:prSet presAssocID="{2A856571-4F0D-451F-82A1-4E92C19FABD4}" presName="level3hierChild" presStyleCnt="0"/>
      <dgm:spPr/>
    </dgm:pt>
    <dgm:pt modelId="{B817B679-5112-4050-9D62-13F2C8C77547}" type="pres">
      <dgm:prSet presAssocID="{7D2E5309-5284-482A-B02D-5A4BC4FE8344}" presName="conn2-1" presStyleLbl="parChTrans1D2" presStyleIdx="1" presStyleCnt="2"/>
      <dgm:spPr/>
    </dgm:pt>
    <dgm:pt modelId="{7A7B7172-4D6E-45B1-A007-24604E66237C}" type="pres">
      <dgm:prSet presAssocID="{7D2E5309-5284-482A-B02D-5A4BC4FE8344}" presName="connTx" presStyleLbl="parChTrans1D2" presStyleIdx="1" presStyleCnt="2"/>
      <dgm:spPr/>
    </dgm:pt>
    <dgm:pt modelId="{51FC4123-945E-4ED7-B49B-36FDDC8B5B77}" type="pres">
      <dgm:prSet presAssocID="{B66800C3-9AE4-4BCA-A4A9-3463D988143E}" presName="root2" presStyleCnt="0"/>
      <dgm:spPr/>
    </dgm:pt>
    <dgm:pt modelId="{92216E7B-C499-4093-8A27-48DB88705F6A}" type="pres">
      <dgm:prSet presAssocID="{B66800C3-9AE4-4BCA-A4A9-3463D988143E}" presName="LevelTwoTextNode" presStyleLbl="node2" presStyleIdx="1" presStyleCnt="2">
        <dgm:presLayoutVars>
          <dgm:chPref val="3"/>
        </dgm:presLayoutVars>
      </dgm:prSet>
      <dgm:spPr/>
    </dgm:pt>
    <dgm:pt modelId="{0FE074B0-087D-4EF0-8E62-E3D3ED5796D3}" type="pres">
      <dgm:prSet presAssocID="{B66800C3-9AE4-4BCA-A4A9-3463D988143E}" presName="level3hierChild" presStyleCnt="0"/>
      <dgm:spPr/>
    </dgm:pt>
    <dgm:pt modelId="{B48AD255-4402-4E80-ADB4-F9D890DDB687}" type="pres">
      <dgm:prSet presAssocID="{38F440E6-F29C-4E37-935E-0461A96D03C8}" presName="conn2-1" presStyleLbl="parChTrans1D3" presStyleIdx="0" presStyleCnt="1"/>
      <dgm:spPr/>
    </dgm:pt>
    <dgm:pt modelId="{8044CF82-80B0-4A18-8DF7-EB1936E552F9}" type="pres">
      <dgm:prSet presAssocID="{38F440E6-F29C-4E37-935E-0461A96D03C8}" presName="connTx" presStyleLbl="parChTrans1D3" presStyleIdx="0" presStyleCnt="1"/>
      <dgm:spPr/>
    </dgm:pt>
    <dgm:pt modelId="{32B1B717-50E4-44E0-B44F-E62CE4098B9F}" type="pres">
      <dgm:prSet presAssocID="{A91149E4-81C3-4A45-B5E6-567AD0B1B5C4}" presName="root2" presStyleCnt="0"/>
      <dgm:spPr/>
    </dgm:pt>
    <dgm:pt modelId="{7786911F-7873-4B1E-82BF-76BBFF21526B}" type="pres">
      <dgm:prSet presAssocID="{A91149E4-81C3-4A45-B5E6-567AD0B1B5C4}" presName="LevelTwoTextNode" presStyleLbl="node3" presStyleIdx="0" presStyleCnt="1">
        <dgm:presLayoutVars>
          <dgm:chPref val="3"/>
        </dgm:presLayoutVars>
      </dgm:prSet>
      <dgm:spPr/>
    </dgm:pt>
    <dgm:pt modelId="{FD330028-5B4C-4B88-B247-FC0B5E403FD4}" type="pres">
      <dgm:prSet presAssocID="{A91149E4-81C3-4A45-B5E6-567AD0B1B5C4}" presName="level3hierChild" presStyleCnt="0"/>
      <dgm:spPr/>
    </dgm:pt>
    <dgm:pt modelId="{3A48A099-2F05-4646-ABBC-3673D1367C93}" type="pres">
      <dgm:prSet presAssocID="{CE522594-8F59-4372-BBD0-865FCDCFCF00}" presName="conn2-1" presStyleLbl="parChTrans1D4" presStyleIdx="0" presStyleCnt="5"/>
      <dgm:spPr/>
    </dgm:pt>
    <dgm:pt modelId="{4107C570-2F4F-4108-98DE-D72E3F0494A6}" type="pres">
      <dgm:prSet presAssocID="{CE522594-8F59-4372-BBD0-865FCDCFCF00}" presName="connTx" presStyleLbl="parChTrans1D4" presStyleIdx="0" presStyleCnt="5"/>
      <dgm:spPr/>
    </dgm:pt>
    <dgm:pt modelId="{A4870FA7-5AC1-42D8-A80C-1A8D85378E1E}" type="pres">
      <dgm:prSet presAssocID="{EF43CF6E-F8ED-4484-A497-4F172F991EA9}" presName="root2" presStyleCnt="0"/>
      <dgm:spPr/>
    </dgm:pt>
    <dgm:pt modelId="{6C65D708-CD0E-4FE0-9185-41DF8CE41801}" type="pres">
      <dgm:prSet presAssocID="{EF43CF6E-F8ED-4484-A497-4F172F991EA9}" presName="LevelTwoTextNode" presStyleLbl="node4" presStyleIdx="0" presStyleCnt="5">
        <dgm:presLayoutVars>
          <dgm:chPref val="3"/>
        </dgm:presLayoutVars>
      </dgm:prSet>
      <dgm:spPr/>
    </dgm:pt>
    <dgm:pt modelId="{1785B2FA-DE50-421F-9C33-A0E3077B7B82}" type="pres">
      <dgm:prSet presAssocID="{EF43CF6E-F8ED-4484-A497-4F172F991EA9}" presName="level3hierChild" presStyleCnt="0"/>
      <dgm:spPr/>
    </dgm:pt>
    <dgm:pt modelId="{84BBEA36-C166-4167-A9D2-0768BA03747E}" type="pres">
      <dgm:prSet presAssocID="{11A3A469-3234-4D8E-B120-5502F710AEC5}" presName="conn2-1" presStyleLbl="parChTrans1D4" presStyleIdx="1" presStyleCnt="5"/>
      <dgm:spPr/>
    </dgm:pt>
    <dgm:pt modelId="{C9957220-CB39-4829-AC8A-1CBD59A48194}" type="pres">
      <dgm:prSet presAssocID="{11A3A469-3234-4D8E-B120-5502F710AEC5}" presName="connTx" presStyleLbl="parChTrans1D4" presStyleIdx="1" presStyleCnt="5"/>
      <dgm:spPr/>
    </dgm:pt>
    <dgm:pt modelId="{4CE97FDF-BC8C-46EF-8D11-57151C13FD82}" type="pres">
      <dgm:prSet presAssocID="{40AFA222-CF4A-45CA-9078-6A301587BDA9}" presName="root2" presStyleCnt="0"/>
      <dgm:spPr/>
    </dgm:pt>
    <dgm:pt modelId="{3472B212-2C14-4F45-ACF3-4DDA614335C8}" type="pres">
      <dgm:prSet presAssocID="{40AFA222-CF4A-45CA-9078-6A301587BDA9}" presName="LevelTwoTextNode" presStyleLbl="node4" presStyleIdx="1" presStyleCnt="5">
        <dgm:presLayoutVars>
          <dgm:chPref val="3"/>
        </dgm:presLayoutVars>
      </dgm:prSet>
      <dgm:spPr/>
    </dgm:pt>
    <dgm:pt modelId="{04E94DA5-EEA3-4989-96AE-941D9487AAA8}" type="pres">
      <dgm:prSet presAssocID="{40AFA222-CF4A-45CA-9078-6A301587BDA9}" presName="level3hierChild" presStyleCnt="0"/>
      <dgm:spPr/>
    </dgm:pt>
    <dgm:pt modelId="{DCF1D2D0-4ECD-420D-AE59-EB9A8C635D80}" type="pres">
      <dgm:prSet presAssocID="{78E41B15-92B7-42D8-BBCC-25805707D76C}" presName="conn2-1" presStyleLbl="parChTrans1D4" presStyleIdx="2" presStyleCnt="5"/>
      <dgm:spPr/>
    </dgm:pt>
    <dgm:pt modelId="{A782888C-4D43-45CD-893F-3AF189A1B575}" type="pres">
      <dgm:prSet presAssocID="{78E41B15-92B7-42D8-BBCC-25805707D76C}" presName="connTx" presStyleLbl="parChTrans1D4" presStyleIdx="2" presStyleCnt="5"/>
      <dgm:spPr/>
    </dgm:pt>
    <dgm:pt modelId="{0B27970D-27BA-4F55-AA62-DB495C0CD2C6}" type="pres">
      <dgm:prSet presAssocID="{8AE216E4-2780-4F4F-AF5B-7E26178B9306}" presName="root2" presStyleCnt="0"/>
      <dgm:spPr/>
    </dgm:pt>
    <dgm:pt modelId="{9B8530EE-ACCB-4337-8274-FADD2B0E0D5D}" type="pres">
      <dgm:prSet presAssocID="{8AE216E4-2780-4F4F-AF5B-7E26178B9306}" presName="LevelTwoTextNode" presStyleLbl="node4" presStyleIdx="2" presStyleCnt="5">
        <dgm:presLayoutVars>
          <dgm:chPref val="3"/>
        </dgm:presLayoutVars>
      </dgm:prSet>
      <dgm:spPr/>
    </dgm:pt>
    <dgm:pt modelId="{FEE23D60-BE88-46AD-A9BD-AB32E6F1D9A5}" type="pres">
      <dgm:prSet presAssocID="{8AE216E4-2780-4F4F-AF5B-7E26178B9306}" presName="level3hierChild" presStyleCnt="0"/>
      <dgm:spPr/>
    </dgm:pt>
    <dgm:pt modelId="{8F5DACA4-EA72-4120-BAC4-D51A3811E8CA}" type="pres">
      <dgm:prSet presAssocID="{B156D623-D317-4647-8B2F-58D2A02EF8DB}" presName="conn2-1" presStyleLbl="parChTrans1D4" presStyleIdx="3" presStyleCnt="5"/>
      <dgm:spPr/>
    </dgm:pt>
    <dgm:pt modelId="{DFBDC5B1-690C-41F9-AD56-E7EA4F39B245}" type="pres">
      <dgm:prSet presAssocID="{B156D623-D317-4647-8B2F-58D2A02EF8DB}" presName="connTx" presStyleLbl="parChTrans1D4" presStyleIdx="3" presStyleCnt="5"/>
      <dgm:spPr/>
    </dgm:pt>
    <dgm:pt modelId="{C3DCFE88-93A8-41D3-A7D1-184C0FCB2FD2}" type="pres">
      <dgm:prSet presAssocID="{57232F30-F213-4D65-AD83-0716359C4589}" presName="root2" presStyleCnt="0"/>
      <dgm:spPr/>
    </dgm:pt>
    <dgm:pt modelId="{BC248FB1-A541-4E59-85C2-BC48D2BB34F5}" type="pres">
      <dgm:prSet presAssocID="{57232F30-F213-4D65-AD83-0716359C4589}" presName="LevelTwoTextNode" presStyleLbl="node4" presStyleIdx="3" presStyleCnt="5">
        <dgm:presLayoutVars>
          <dgm:chPref val="3"/>
        </dgm:presLayoutVars>
      </dgm:prSet>
      <dgm:spPr/>
    </dgm:pt>
    <dgm:pt modelId="{5DAED2AA-E72B-47D8-9865-9A61C0A097B8}" type="pres">
      <dgm:prSet presAssocID="{57232F30-F213-4D65-AD83-0716359C4589}" presName="level3hierChild" presStyleCnt="0"/>
      <dgm:spPr/>
    </dgm:pt>
    <dgm:pt modelId="{F4EF2860-76F7-45F1-8732-10D88BCECC54}" type="pres">
      <dgm:prSet presAssocID="{426406B9-CB25-49F5-A28A-BFC8A8ABF907}" presName="conn2-1" presStyleLbl="parChTrans1D4" presStyleIdx="4" presStyleCnt="5"/>
      <dgm:spPr/>
    </dgm:pt>
    <dgm:pt modelId="{0B0593B0-1E0E-4B8D-B889-D00B94C5A9A2}" type="pres">
      <dgm:prSet presAssocID="{426406B9-CB25-49F5-A28A-BFC8A8ABF907}" presName="connTx" presStyleLbl="parChTrans1D4" presStyleIdx="4" presStyleCnt="5"/>
      <dgm:spPr/>
    </dgm:pt>
    <dgm:pt modelId="{B6E521E1-18CB-4537-8BF5-587D3BF9B661}" type="pres">
      <dgm:prSet presAssocID="{10E1A19E-BFDA-4502-A837-CED27B8A6504}" presName="root2" presStyleCnt="0"/>
      <dgm:spPr/>
    </dgm:pt>
    <dgm:pt modelId="{103A116E-661D-43DA-9F15-0A2E19FD49CB}" type="pres">
      <dgm:prSet presAssocID="{10E1A19E-BFDA-4502-A837-CED27B8A6504}" presName="LevelTwoTextNode" presStyleLbl="node4" presStyleIdx="4" presStyleCnt="5">
        <dgm:presLayoutVars>
          <dgm:chPref val="3"/>
        </dgm:presLayoutVars>
      </dgm:prSet>
      <dgm:spPr/>
    </dgm:pt>
    <dgm:pt modelId="{E9B8A93C-CC1F-40B8-A754-37311F594F24}" type="pres">
      <dgm:prSet presAssocID="{10E1A19E-BFDA-4502-A837-CED27B8A6504}" presName="level3hierChild" presStyleCnt="0"/>
      <dgm:spPr/>
    </dgm:pt>
  </dgm:ptLst>
  <dgm:cxnLst>
    <dgm:cxn modelId="{89724602-A0C3-4D42-9AA3-4CD42C469379}" srcId="{40AFA222-CF4A-45CA-9078-6A301587BDA9}" destId="{8AE216E4-2780-4F4F-AF5B-7E26178B9306}" srcOrd="0" destOrd="0" parTransId="{78E41B15-92B7-42D8-BBCC-25805707D76C}" sibTransId="{4DC5E63E-004E-486C-8ECF-19F4932D24BC}"/>
    <dgm:cxn modelId="{E3092A0D-519E-4EAE-9094-0EC9968F7789}" type="presOf" srcId="{38F440E6-F29C-4E37-935E-0461A96D03C8}" destId="{8044CF82-80B0-4A18-8DF7-EB1936E552F9}" srcOrd="1" destOrd="0" presId="urn:microsoft.com/office/officeart/2005/8/layout/hierarchy2"/>
    <dgm:cxn modelId="{1CCECF0E-F228-4244-94B6-32A66E202463}" type="presOf" srcId="{CE522594-8F59-4372-BBD0-865FCDCFCF00}" destId="{3A48A099-2F05-4646-ABBC-3673D1367C93}" srcOrd="0" destOrd="0" presId="urn:microsoft.com/office/officeart/2005/8/layout/hierarchy2"/>
    <dgm:cxn modelId="{A6DEE215-0C98-4220-8DA4-9675AC4C351F}" type="presOf" srcId="{B156D623-D317-4647-8B2F-58D2A02EF8DB}" destId="{DFBDC5B1-690C-41F9-AD56-E7EA4F39B245}" srcOrd="1" destOrd="0" presId="urn:microsoft.com/office/officeart/2005/8/layout/hierarchy2"/>
    <dgm:cxn modelId="{534FFA16-C641-4B36-88DA-F257859E9ED4}" srcId="{5DA84A37-5022-4237-A92A-CF2228698053}" destId="{206870DC-2DF8-46D4-AF42-0EAF7027B315}" srcOrd="0" destOrd="0" parTransId="{F901D647-6627-4B46-AD90-B6D4E2D97E01}" sibTransId="{256AB81B-0416-42EF-A9E5-CEF709F2D055}"/>
    <dgm:cxn modelId="{F330F01C-CA93-411C-BC96-B89D979E26B6}" type="presOf" srcId="{40AFA222-CF4A-45CA-9078-6A301587BDA9}" destId="{3472B212-2C14-4F45-ACF3-4DDA614335C8}" srcOrd="0" destOrd="0" presId="urn:microsoft.com/office/officeart/2005/8/layout/hierarchy2"/>
    <dgm:cxn modelId="{DEC03A29-E0E6-4057-9D54-9E9D341DBA13}" type="presOf" srcId="{426406B9-CB25-49F5-A28A-BFC8A8ABF907}" destId="{F4EF2860-76F7-45F1-8732-10D88BCECC54}" srcOrd="0" destOrd="0" presId="urn:microsoft.com/office/officeart/2005/8/layout/hierarchy2"/>
    <dgm:cxn modelId="{5767405D-9646-4738-95B4-2E9B0383BC1B}" type="presOf" srcId="{57232F30-F213-4D65-AD83-0716359C4589}" destId="{BC248FB1-A541-4E59-85C2-BC48D2BB34F5}" srcOrd="0" destOrd="0" presId="urn:microsoft.com/office/officeart/2005/8/layout/hierarchy2"/>
    <dgm:cxn modelId="{211E8F68-CF7D-44A6-B379-F419348FF497}" srcId="{206870DC-2DF8-46D4-AF42-0EAF7027B315}" destId="{2A856571-4F0D-451F-82A1-4E92C19FABD4}" srcOrd="0" destOrd="0" parTransId="{5E3F03C2-12A9-4EE0-84E9-F445F1F897A2}" sibTransId="{247A49BF-DC94-4DD2-8D5D-C62138C747EF}"/>
    <dgm:cxn modelId="{672B8B4B-5451-4F38-9EA8-14FB89E87EBA}" type="presOf" srcId="{B66800C3-9AE4-4BCA-A4A9-3463D988143E}" destId="{92216E7B-C499-4093-8A27-48DB88705F6A}" srcOrd="0" destOrd="0" presId="urn:microsoft.com/office/officeart/2005/8/layout/hierarchy2"/>
    <dgm:cxn modelId="{B6B60170-FB63-4FE8-B851-1F172034DF47}" type="presOf" srcId="{78E41B15-92B7-42D8-BBCC-25805707D76C}" destId="{A782888C-4D43-45CD-893F-3AF189A1B575}" srcOrd="1" destOrd="0" presId="urn:microsoft.com/office/officeart/2005/8/layout/hierarchy2"/>
    <dgm:cxn modelId="{6DF3F872-A0C2-426F-9725-53667DE9E35C}" type="presOf" srcId="{7D2E5309-5284-482A-B02D-5A4BC4FE8344}" destId="{7A7B7172-4D6E-45B1-A007-24604E66237C}" srcOrd="1" destOrd="0" presId="urn:microsoft.com/office/officeart/2005/8/layout/hierarchy2"/>
    <dgm:cxn modelId="{59346173-95CE-4FA6-BB50-CAD0519D1D5B}" type="presOf" srcId="{38F440E6-F29C-4E37-935E-0461A96D03C8}" destId="{B48AD255-4402-4E80-ADB4-F9D890DDB687}" srcOrd="0" destOrd="0" presId="urn:microsoft.com/office/officeart/2005/8/layout/hierarchy2"/>
    <dgm:cxn modelId="{CB6A4B53-900F-43A8-8700-A466B9EBF675}" type="presOf" srcId="{B156D623-D317-4647-8B2F-58D2A02EF8DB}" destId="{8F5DACA4-EA72-4120-BAC4-D51A3811E8CA}" srcOrd="0" destOrd="0" presId="urn:microsoft.com/office/officeart/2005/8/layout/hierarchy2"/>
    <dgm:cxn modelId="{FC410154-93C4-439C-A2D9-17821B1CDFF0}" type="presOf" srcId="{CE522594-8F59-4372-BBD0-865FCDCFCF00}" destId="{4107C570-2F4F-4108-98DE-D72E3F0494A6}" srcOrd="1" destOrd="0" presId="urn:microsoft.com/office/officeart/2005/8/layout/hierarchy2"/>
    <dgm:cxn modelId="{BAF85B74-1E46-42B7-B947-74C09BADAC07}" srcId="{206870DC-2DF8-46D4-AF42-0EAF7027B315}" destId="{B66800C3-9AE4-4BCA-A4A9-3463D988143E}" srcOrd="1" destOrd="0" parTransId="{7D2E5309-5284-482A-B02D-5A4BC4FE8344}" sibTransId="{DAF7F24E-00B9-48CC-9CBB-B8FC5A69259A}"/>
    <dgm:cxn modelId="{BB3D907C-BAAF-4E0D-AD44-806E42E9A2E3}" type="presOf" srcId="{A91149E4-81C3-4A45-B5E6-567AD0B1B5C4}" destId="{7786911F-7873-4B1E-82BF-76BBFF21526B}" srcOrd="0" destOrd="0" presId="urn:microsoft.com/office/officeart/2005/8/layout/hierarchy2"/>
    <dgm:cxn modelId="{2D764285-DCA0-40C8-88BD-F3EB189E747E}" srcId="{A91149E4-81C3-4A45-B5E6-567AD0B1B5C4}" destId="{40AFA222-CF4A-45CA-9078-6A301587BDA9}" srcOrd="1" destOrd="0" parTransId="{11A3A469-3234-4D8E-B120-5502F710AEC5}" sibTransId="{0B623A88-392A-4847-A7E9-C0381CF8E201}"/>
    <dgm:cxn modelId="{1D0BBC8A-CAF3-4BE0-A1F6-9CA1E2B91BA9}" srcId="{8AE216E4-2780-4F4F-AF5B-7E26178B9306}" destId="{57232F30-F213-4D65-AD83-0716359C4589}" srcOrd="0" destOrd="0" parTransId="{B156D623-D317-4647-8B2F-58D2A02EF8DB}" sibTransId="{F97F993F-053D-4602-88C5-E696FF2D955B}"/>
    <dgm:cxn modelId="{03F04B91-77CD-460B-AEB2-BB24E0BD6EC7}" type="presOf" srcId="{EF43CF6E-F8ED-4484-A497-4F172F991EA9}" destId="{6C65D708-CD0E-4FE0-9185-41DF8CE41801}" srcOrd="0" destOrd="0" presId="urn:microsoft.com/office/officeart/2005/8/layout/hierarchy2"/>
    <dgm:cxn modelId="{6B67B0A2-04D6-4BFC-AC0C-B1C5FEC22051}" type="presOf" srcId="{5E3F03C2-12A9-4EE0-84E9-F445F1F897A2}" destId="{BE788544-3D78-4496-99F0-692D83F43AEC}" srcOrd="0" destOrd="0" presId="urn:microsoft.com/office/officeart/2005/8/layout/hierarchy2"/>
    <dgm:cxn modelId="{67028CA3-9C71-4A54-B74B-8723AE27DB24}" type="presOf" srcId="{10E1A19E-BFDA-4502-A837-CED27B8A6504}" destId="{103A116E-661D-43DA-9F15-0A2E19FD49CB}" srcOrd="0" destOrd="0" presId="urn:microsoft.com/office/officeart/2005/8/layout/hierarchy2"/>
    <dgm:cxn modelId="{094A65A6-58EB-4BBA-894C-79D652E1CB32}" srcId="{8AE216E4-2780-4F4F-AF5B-7E26178B9306}" destId="{10E1A19E-BFDA-4502-A837-CED27B8A6504}" srcOrd="1" destOrd="0" parTransId="{426406B9-CB25-49F5-A28A-BFC8A8ABF907}" sibTransId="{3C826706-7368-48CB-BDCD-12ACE2DF09DB}"/>
    <dgm:cxn modelId="{BCCBC1A7-850C-4B1D-B0F6-B72EA809B586}" type="presOf" srcId="{78E41B15-92B7-42D8-BBCC-25805707D76C}" destId="{DCF1D2D0-4ECD-420D-AE59-EB9A8C635D80}" srcOrd="0" destOrd="0" presId="urn:microsoft.com/office/officeart/2005/8/layout/hierarchy2"/>
    <dgm:cxn modelId="{80BCDBBA-7DD2-4DA2-A350-53116A953291}" type="presOf" srcId="{426406B9-CB25-49F5-A28A-BFC8A8ABF907}" destId="{0B0593B0-1E0E-4B8D-B889-D00B94C5A9A2}" srcOrd="1" destOrd="0" presId="urn:microsoft.com/office/officeart/2005/8/layout/hierarchy2"/>
    <dgm:cxn modelId="{77C2D8BB-7D0A-4CE3-9063-BCC9AC72BB39}" srcId="{A91149E4-81C3-4A45-B5E6-567AD0B1B5C4}" destId="{EF43CF6E-F8ED-4484-A497-4F172F991EA9}" srcOrd="0" destOrd="0" parTransId="{CE522594-8F59-4372-BBD0-865FCDCFCF00}" sibTransId="{74E688F0-FCA5-4EEF-BD5B-9D04C3BAFEF7}"/>
    <dgm:cxn modelId="{6B35DFBD-BCEE-4D0D-8A2A-C9F2FECF4040}" srcId="{B66800C3-9AE4-4BCA-A4A9-3463D988143E}" destId="{A91149E4-81C3-4A45-B5E6-567AD0B1B5C4}" srcOrd="0" destOrd="0" parTransId="{38F440E6-F29C-4E37-935E-0461A96D03C8}" sibTransId="{A8DEB11C-C2F6-4089-8619-9D18FA98491C}"/>
    <dgm:cxn modelId="{08181CC4-864F-48D9-8162-527C0EAD36EE}" type="presOf" srcId="{11A3A469-3234-4D8E-B120-5502F710AEC5}" destId="{84BBEA36-C166-4167-A9D2-0768BA03747E}" srcOrd="0" destOrd="0" presId="urn:microsoft.com/office/officeart/2005/8/layout/hierarchy2"/>
    <dgm:cxn modelId="{CCE418D3-B7E7-40B3-9A63-AFD77E811AC2}" type="presOf" srcId="{5E3F03C2-12A9-4EE0-84E9-F445F1F897A2}" destId="{97B3A14A-D3C7-4E53-98CF-30BED4B6E0D3}" srcOrd="1" destOrd="0" presId="urn:microsoft.com/office/officeart/2005/8/layout/hierarchy2"/>
    <dgm:cxn modelId="{44AB89D3-4FA1-42B3-B22A-D5EFA67FA12A}" type="presOf" srcId="{8AE216E4-2780-4F4F-AF5B-7E26178B9306}" destId="{9B8530EE-ACCB-4337-8274-FADD2B0E0D5D}" srcOrd="0" destOrd="0" presId="urn:microsoft.com/office/officeart/2005/8/layout/hierarchy2"/>
    <dgm:cxn modelId="{D90B94DA-5FC7-43F9-BEB7-D471DC9355FB}" type="presOf" srcId="{7D2E5309-5284-482A-B02D-5A4BC4FE8344}" destId="{B817B679-5112-4050-9D62-13F2C8C77547}" srcOrd="0" destOrd="0" presId="urn:microsoft.com/office/officeart/2005/8/layout/hierarchy2"/>
    <dgm:cxn modelId="{45F540DF-2BD7-44E9-A22B-068523DFE832}" type="presOf" srcId="{206870DC-2DF8-46D4-AF42-0EAF7027B315}" destId="{51108E05-42F0-4730-A326-6149A6EFAD5E}" srcOrd="0" destOrd="0" presId="urn:microsoft.com/office/officeart/2005/8/layout/hierarchy2"/>
    <dgm:cxn modelId="{4C64C1EA-B018-4325-B209-F5269638FDC7}" type="presOf" srcId="{11A3A469-3234-4D8E-B120-5502F710AEC5}" destId="{C9957220-CB39-4829-AC8A-1CBD59A48194}" srcOrd="1" destOrd="0" presId="urn:microsoft.com/office/officeart/2005/8/layout/hierarchy2"/>
    <dgm:cxn modelId="{A0B824F2-E228-4FB9-9C55-B7338A2C844C}" type="presOf" srcId="{5DA84A37-5022-4237-A92A-CF2228698053}" destId="{A80385E7-1ED3-412F-A4A7-3AD05B6C2F3B}" srcOrd="0" destOrd="0" presId="urn:microsoft.com/office/officeart/2005/8/layout/hierarchy2"/>
    <dgm:cxn modelId="{332566FB-4ABB-46A5-8FD8-FE2714ADF6BD}" type="presOf" srcId="{2A856571-4F0D-451F-82A1-4E92C19FABD4}" destId="{8AE96E68-3C67-4D86-BE98-9688905191D8}" srcOrd="0" destOrd="0" presId="urn:microsoft.com/office/officeart/2005/8/layout/hierarchy2"/>
    <dgm:cxn modelId="{805A5341-EDC3-48BB-887B-8D1A69DC81C6}" type="presParOf" srcId="{A80385E7-1ED3-412F-A4A7-3AD05B6C2F3B}" destId="{121E5E47-D476-408D-A237-9A30EE465F5D}" srcOrd="0" destOrd="0" presId="urn:microsoft.com/office/officeart/2005/8/layout/hierarchy2"/>
    <dgm:cxn modelId="{E3E51C8B-9C57-4776-9B3F-F6FD973CBE93}" type="presParOf" srcId="{121E5E47-D476-408D-A237-9A30EE465F5D}" destId="{51108E05-42F0-4730-A326-6149A6EFAD5E}" srcOrd="0" destOrd="0" presId="urn:microsoft.com/office/officeart/2005/8/layout/hierarchy2"/>
    <dgm:cxn modelId="{F37E39F9-DFA8-4C78-B13D-8F3ED03EA025}" type="presParOf" srcId="{121E5E47-D476-408D-A237-9A30EE465F5D}" destId="{A1ADCA21-55E8-4F91-92BD-7ECD3AE3644E}" srcOrd="1" destOrd="0" presId="urn:microsoft.com/office/officeart/2005/8/layout/hierarchy2"/>
    <dgm:cxn modelId="{9C9F93C6-C021-482C-9EB9-251DF6A9930D}" type="presParOf" srcId="{A1ADCA21-55E8-4F91-92BD-7ECD3AE3644E}" destId="{BE788544-3D78-4496-99F0-692D83F43AEC}" srcOrd="0" destOrd="0" presId="urn:microsoft.com/office/officeart/2005/8/layout/hierarchy2"/>
    <dgm:cxn modelId="{AFB279A0-61D2-4C92-A554-9B639B7BC67E}" type="presParOf" srcId="{BE788544-3D78-4496-99F0-692D83F43AEC}" destId="{97B3A14A-D3C7-4E53-98CF-30BED4B6E0D3}" srcOrd="0" destOrd="0" presId="urn:microsoft.com/office/officeart/2005/8/layout/hierarchy2"/>
    <dgm:cxn modelId="{13E54D3E-0474-48C2-88E4-F60BF9613BB5}" type="presParOf" srcId="{A1ADCA21-55E8-4F91-92BD-7ECD3AE3644E}" destId="{2379D41C-1FAD-459D-818E-A855A9315824}" srcOrd="1" destOrd="0" presId="urn:microsoft.com/office/officeart/2005/8/layout/hierarchy2"/>
    <dgm:cxn modelId="{D2470F19-C4A3-4ABD-BD36-605E93409821}" type="presParOf" srcId="{2379D41C-1FAD-459D-818E-A855A9315824}" destId="{8AE96E68-3C67-4D86-BE98-9688905191D8}" srcOrd="0" destOrd="0" presId="urn:microsoft.com/office/officeart/2005/8/layout/hierarchy2"/>
    <dgm:cxn modelId="{A64B548C-9F83-42D8-B01C-3C43ED73EDDC}" type="presParOf" srcId="{2379D41C-1FAD-459D-818E-A855A9315824}" destId="{E0045DE7-06EB-45DB-8663-AEDEF590CAE1}" srcOrd="1" destOrd="0" presId="urn:microsoft.com/office/officeart/2005/8/layout/hierarchy2"/>
    <dgm:cxn modelId="{47F9424F-6093-4E9F-8486-16CB12DDC1E4}" type="presParOf" srcId="{A1ADCA21-55E8-4F91-92BD-7ECD3AE3644E}" destId="{B817B679-5112-4050-9D62-13F2C8C77547}" srcOrd="2" destOrd="0" presId="urn:microsoft.com/office/officeart/2005/8/layout/hierarchy2"/>
    <dgm:cxn modelId="{60C0D5FB-EDC4-41F7-81B3-AD8143041FAA}" type="presParOf" srcId="{B817B679-5112-4050-9D62-13F2C8C77547}" destId="{7A7B7172-4D6E-45B1-A007-24604E66237C}" srcOrd="0" destOrd="0" presId="urn:microsoft.com/office/officeart/2005/8/layout/hierarchy2"/>
    <dgm:cxn modelId="{E722BB06-F77E-4C77-A842-9214CC46BB1B}" type="presParOf" srcId="{A1ADCA21-55E8-4F91-92BD-7ECD3AE3644E}" destId="{51FC4123-945E-4ED7-B49B-36FDDC8B5B77}" srcOrd="3" destOrd="0" presId="urn:microsoft.com/office/officeart/2005/8/layout/hierarchy2"/>
    <dgm:cxn modelId="{8EEED04B-BAB8-4778-A970-9319F525F46B}" type="presParOf" srcId="{51FC4123-945E-4ED7-B49B-36FDDC8B5B77}" destId="{92216E7B-C499-4093-8A27-48DB88705F6A}" srcOrd="0" destOrd="0" presId="urn:microsoft.com/office/officeart/2005/8/layout/hierarchy2"/>
    <dgm:cxn modelId="{8539DD04-AE90-4DD0-ABAE-DD5F137E56AF}" type="presParOf" srcId="{51FC4123-945E-4ED7-B49B-36FDDC8B5B77}" destId="{0FE074B0-087D-4EF0-8E62-E3D3ED5796D3}" srcOrd="1" destOrd="0" presId="urn:microsoft.com/office/officeart/2005/8/layout/hierarchy2"/>
    <dgm:cxn modelId="{13A4C8DD-C115-4ACF-AA3B-8CDF8099D811}" type="presParOf" srcId="{0FE074B0-087D-4EF0-8E62-E3D3ED5796D3}" destId="{B48AD255-4402-4E80-ADB4-F9D890DDB687}" srcOrd="0" destOrd="0" presId="urn:microsoft.com/office/officeart/2005/8/layout/hierarchy2"/>
    <dgm:cxn modelId="{50171E8F-5E3A-4553-9CAC-B7F65FBAD60B}" type="presParOf" srcId="{B48AD255-4402-4E80-ADB4-F9D890DDB687}" destId="{8044CF82-80B0-4A18-8DF7-EB1936E552F9}" srcOrd="0" destOrd="0" presId="urn:microsoft.com/office/officeart/2005/8/layout/hierarchy2"/>
    <dgm:cxn modelId="{D37C284C-BE58-49B9-BA31-EC5C42A89F54}" type="presParOf" srcId="{0FE074B0-087D-4EF0-8E62-E3D3ED5796D3}" destId="{32B1B717-50E4-44E0-B44F-E62CE4098B9F}" srcOrd="1" destOrd="0" presId="urn:microsoft.com/office/officeart/2005/8/layout/hierarchy2"/>
    <dgm:cxn modelId="{ABC59DEA-292C-42CB-BCE6-E72FCCEDDEB5}" type="presParOf" srcId="{32B1B717-50E4-44E0-B44F-E62CE4098B9F}" destId="{7786911F-7873-4B1E-82BF-76BBFF21526B}" srcOrd="0" destOrd="0" presId="urn:microsoft.com/office/officeart/2005/8/layout/hierarchy2"/>
    <dgm:cxn modelId="{A0737255-70BB-4394-9212-EDFD6BC78449}" type="presParOf" srcId="{32B1B717-50E4-44E0-B44F-E62CE4098B9F}" destId="{FD330028-5B4C-4B88-B247-FC0B5E403FD4}" srcOrd="1" destOrd="0" presId="urn:microsoft.com/office/officeart/2005/8/layout/hierarchy2"/>
    <dgm:cxn modelId="{4438169D-60F7-44C1-9D6C-D38C84B5A5B6}" type="presParOf" srcId="{FD330028-5B4C-4B88-B247-FC0B5E403FD4}" destId="{3A48A099-2F05-4646-ABBC-3673D1367C93}" srcOrd="0" destOrd="0" presId="urn:microsoft.com/office/officeart/2005/8/layout/hierarchy2"/>
    <dgm:cxn modelId="{3E12B78F-BC96-406E-9F2C-5221A35F1B97}" type="presParOf" srcId="{3A48A099-2F05-4646-ABBC-3673D1367C93}" destId="{4107C570-2F4F-4108-98DE-D72E3F0494A6}" srcOrd="0" destOrd="0" presId="urn:microsoft.com/office/officeart/2005/8/layout/hierarchy2"/>
    <dgm:cxn modelId="{F43D4D34-DBA4-4C29-A986-9D0F5E6EEB6F}" type="presParOf" srcId="{FD330028-5B4C-4B88-B247-FC0B5E403FD4}" destId="{A4870FA7-5AC1-42D8-A80C-1A8D85378E1E}" srcOrd="1" destOrd="0" presId="urn:microsoft.com/office/officeart/2005/8/layout/hierarchy2"/>
    <dgm:cxn modelId="{A32CE7C2-440D-4691-B5FA-7C6F805B6EA0}" type="presParOf" srcId="{A4870FA7-5AC1-42D8-A80C-1A8D85378E1E}" destId="{6C65D708-CD0E-4FE0-9185-41DF8CE41801}" srcOrd="0" destOrd="0" presId="urn:microsoft.com/office/officeart/2005/8/layout/hierarchy2"/>
    <dgm:cxn modelId="{75DC716E-4DB4-4A04-84E9-F487B99F07C9}" type="presParOf" srcId="{A4870FA7-5AC1-42D8-A80C-1A8D85378E1E}" destId="{1785B2FA-DE50-421F-9C33-A0E3077B7B82}" srcOrd="1" destOrd="0" presId="urn:microsoft.com/office/officeart/2005/8/layout/hierarchy2"/>
    <dgm:cxn modelId="{7AC757CD-76B0-4EC9-B487-1A9574BDEEF2}" type="presParOf" srcId="{FD330028-5B4C-4B88-B247-FC0B5E403FD4}" destId="{84BBEA36-C166-4167-A9D2-0768BA03747E}" srcOrd="2" destOrd="0" presId="urn:microsoft.com/office/officeart/2005/8/layout/hierarchy2"/>
    <dgm:cxn modelId="{E860D0C4-BA34-4ED6-BEA8-AC09AECFA541}" type="presParOf" srcId="{84BBEA36-C166-4167-A9D2-0768BA03747E}" destId="{C9957220-CB39-4829-AC8A-1CBD59A48194}" srcOrd="0" destOrd="0" presId="urn:microsoft.com/office/officeart/2005/8/layout/hierarchy2"/>
    <dgm:cxn modelId="{089D63E6-48A4-43AC-B76B-D85ABB12504E}" type="presParOf" srcId="{FD330028-5B4C-4B88-B247-FC0B5E403FD4}" destId="{4CE97FDF-BC8C-46EF-8D11-57151C13FD82}" srcOrd="3" destOrd="0" presId="urn:microsoft.com/office/officeart/2005/8/layout/hierarchy2"/>
    <dgm:cxn modelId="{BAE477D9-D336-45BC-A11E-B5583115819A}" type="presParOf" srcId="{4CE97FDF-BC8C-46EF-8D11-57151C13FD82}" destId="{3472B212-2C14-4F45-ACF3-4DDA614335C8}" srcOrd="0" destOrd="0" presId="urn:microsoft.com/office/officeart/2005/8/layout/hierarchy2"/>
    <dgm:cxn modelId="{2EF6BF8C-80A2-4929-B87D-AB110266A2D0}" type="presParOf" srcId="{4CE97FDF-BC8C-46EF-8D11-57151C13FD82}" destId="{04E94DA5-EEA3-4989-96AE-941D9487AAA8}" srcOrd="1" destOrd="0" presId="urn:microsoft.com/office/officeart/2005/8/layout/hierarchy2"/>
    <dgm:cxn modelId="{BBC54093-22E2-4207-BF9B-4704B6ABEE01}" type="presParOf" srcId="{04E94DA5-EEA3-4989-96AE-941D9487AAA8}" destId="{DCF1D2D0-4ECD-420D-AE59-EB9A8C635D80}" srcOrd="0" destOrd="0" presId="urn:microsoft.com/office/officeart/2005/8/layout/hierarchy2"/>
    <dgm:cxn modelId="{C51E0D61-4B82-47A9-B144-F01CF33B9B9E}" type="presParOf" srcId="{DCF1D2D0-4ECD-420D-AE59-EB9A8C635D80}" destId="{A782888C-4D43-45CD-893F-3AF189A1B575}" srcOrd="0" destOrd="0" presId="urn:microsoft.com/office/officeart/2005/8/layout/hierarchy2"/>
    <dgm:cxn modelId="{D208A601-EB1B-449C-97BC-C1894EB4C37E}" type="presParOf" srcId="{04E94DA5-EEA3-4989-96AE-941D9487AAA8}" destId="{0B27970D-27BA-4F55-AA62-DB495C0CD2C6}" srcOrd="1" destOrd="0" presId="urn:microsoft.com/office/officeart/2005/8/layout/hierarchy2"/>
    <dgm:cxn modelId="{08CB4C33-3C67-4A37-8F8F-045900A0ABF6}" type="presParOf" srcId="{0B27970D-27BA-4F55-AA62-DB495C0CD2C6}" destId="{9B8530EE-ACCB-4337-8274-FADD2B0E0D5D}" srcOrd="0" destOrd="0" presId="urn:microsoft.com/office/officeart/2005/8/layout/hierarchy2"/>
    <dgm:cxn modelId="{6DA98714-4357-4547-AC87-4D297199B7A3}" type="presParOf" srcId="{0B27970D-27BA-4F55-AA62-DB495C0CD2C6}" destId="{FEE23D60-BE88-46AD-A9BD-AB32E6F1D9A5}" srcOrd="1" destOrd="0" presId="urn:microsoft.com/office/officeart/2005/8/layout/hierarchy2"/>
    <dgm:cxn modelId="{D8C82C0C-D5A3-4BC6-8940-D891B5D11F5F}" type="presParOf" srcId="{FEE23D60-BE88-46AD-A9BD-AB32E6F1D9A5}" destId="{8F5DACA4-EA72-4120-BAC4-D51A3811E8CA}" srcOrd="0" destOrd="0" presId="urn:microsoft.com/office/officeart/2005/8/layout/hierarchy2"/>
    <dgm:cxn modelId="{F380EFDC-560F-44FB-A82E-89C4AD098D5E}" type="presParOf" srcId="{8F5DACA4-EA72-4120-BAC4-D51A3811E8CA}" destId="{DFBDC5B1-690C-41F9-AD56-E7EA4F39B245}" srcOrd="0" destOrd="0" presId="urn:microsoft.com/office/officeart/2005/8/layout/hierarchy2"/>
    <dgm:cxn modelId="{3A5D1661-2A88-41FA-BBE1-2D529FD4DF90}" type="presParOf" srcId="{FEE23D60-BE88-46AD-A9BD-AB32E6F1D9A5}" destId="{C3DCFE88-93A8-41D3-A7D1-184C0FCB2FD2}" srcOrd="1" destOrd="0" presId="urn:microsoft.com/office/officeart/2005/8/layout/hierarchy2"/>
    <dgm:cxn modelId="{FF938D19-E414-4B30-92CD-E09F8CB7616A}" type="presParOf" srcId="{C3DCFE88-93A8-41D3-A7D1-184C0FCB2FD2}" destId="{BC248FB1-A541-4E59-85C2-BC48D2BB34F5}" srcOrd="0" destOrd="0" presId="urn:microsoft.com/office/officeart/2005/8/layout/hierarchy2"/>
    <dgm:cxn modelId="{A95377B8-2D6C-4579-9F90-83D2E956AA52}" type="presParOf" srcId="{C3DCFE88-93A8-41D3-A7D1-184C0FCB2FD2}" destId="{5DAED2AA-E72B-47D8-9865-9A61C0A097B8}" srcOrd="1" destOrd="0" presId="urn:microsoft.com/office/officeart/2005/8/layout/hierarchy2"/>
    <dgm:cxn modelId="{FE0780E4-8460-4481-A62E-5A9B49C80FFD}" type="presParOf" srcId="{FEE23D60-BE88-46AD-A9BD-AB32E6F1D9A5}" destId="{F4EF2860-76F7-45F1-8732-10D88BCECC54}" srcOrd="2" destOrd="0" presId="urn:microsoft.com/office/officeart/2005/8/layout/hierarchy2"/>
    <dgm:cxn modelId="{BC9267AF-EDB9-4638-9F7A-6C03674B2744}" type="presParOf" srcId="{F4EF2860-76F7-45F1-8732-10D88BCECC54}" destId="{0B0593B0-1E0E-4B8D-B889-D00B94C5A9A2}" srcOrd="0" destOrd="0" presId="urn:microsoft.com/office/officeart/2005/8/layout/hierarchy2"/>
    <dgm:cxn modelId="{60940D77-389A-4631-A1B4-D2378B8911ED}" type="presParOf" srcId="{FEE23D60-BE88-46AD-A9BD-AB32E6F1D9A5}" destId="{B6E521E1-18CB-4537-8BF5-587D3BF9B661}" srcOrd="3" destOrd="0" presId="urn:microsoft.com/office/officeart/2005/8/layout/hierarchy2"/>
    <dgm:cxn modelId="{ACBF52E7-3797-4632-BE98-0B61E32979A5}" type="presParOf" srcId="{B6E521E1-18CB-4537-8BF5-587D3BF9B661}" destId="{103A116E-661D-43DA-9F15-0A2E19FD49CB}" srcOrd="0" destOrd="0" presId="urn:microsoft.com/office/officeart/2005/8/layout/hierarchy2"/>
    <dgm:cxn modelId="{1F8A707A-2736-4FAB-B90C-4B5BFB40218F}" type="presParOf" srcId="{B6E521E1-18CB-4537-8BF5-587D3BF9B661}" destId="{E9B8A93C-CC1F-40B8-A754-37311F594F2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131EC6B-0AA0-4C54-9E8E-8642F6C6D926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AABE6BC1-618D-4CD2-9F41-2947C13B4CC1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2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2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a14:m>
              <a:r>
                <a:rPr lang="it-IT" sz="1200">
                  <a:solidFill>
                    <a:schemeClr val="tx2"/>
                  </a:solidFill>
                  <a:latin typeface="Quicksand" panose="02070303000000060000" pitchFamily="18" charset="0"/>
                </a:rPr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AABE6BC1-618D-4CD2-9F41-2947C13B4CC1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>
                  <a:solidFill>
                    <a:schemeClr val="tx2"/>
                  </a:solidFill>
                  <a:latin typeface="Quicksand" panose="02070303000000060000" pitchFamily="18" charset="0"/>
                </a:rPr>
                <a:t> 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10^(−3)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153E62F1-C81C-4122-AAF4-EB83997BD3A6}" type="parTrans" cxnId="{A9A94C05-2DA7-4F3F-B10C-A8D78A59FCF0}">
      <dgm:prSet/>
      <dgm:spPr/>
      <dgm:t>
        <a:bodyPr/>
        <a:lstStyle/>
        <a:p>
          <a:endParaRPr lang="it-IT"/>
        </a:p>
      </dgm:t>
    </dgm:pt>
    <dgm:pt modelId="{C64BF352-A3EF-4027-B22C-FDC05FAC4E9B}" type="sibTrans" cxnId="{A9A94C05-2DA7-4F3F-B10C-A8D78A59FCF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50B82F7C-33EC-479A-8F27-F48269C79ED5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50B82F7C-33EC-479A-8F27-F48269C79ED5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4)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361CBB26-CAD7-4281-8E2A-DDEE74FD8B54}" type="parTrans" cxnId="{757EA0B3-1FBA-4A8D-9887-8C6576DBDDD0}">
      <dgm:prSet/>
      <dgm:spPr/>
      <dgm:t>
        <a:bodyPr/>
        <a:lstStyle/>
        <a:p>
          <a:endParaRPr lang="it-IT"/>
        </a:p>
      </dgm:t>
    </dgm:pt>
    <dgm:pt modelId="{702E5CAA-5BC2-4052-8AE2-FDCB638C1CF1}" type="sibTrans" cxnId="{757EA0B3-1FBA-4A8D-9887-8C6576DBDD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B726E26E-A1F8-417A-A00A-CCF98F4318E2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B726E26E-A1F8-417A-A00A-CCF98F4318E2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7CE4858A-65BD-4BAE-B4CE-18C4C04BD4F3}" type="parTrans" cxnId="{6EA484D4-4537-4695-981B-0BF2B1011651}">
      <dgm:prSet/>
      <dgm:spPr/>
      <dgm:t>
        <a:bodyPr/>
        <a:lstStyle/>
        <a:p>
          <a:endParaRPr lang="it-IT"/>
        </a:p>
      </dgm:t>
    </dgm:pt>
    <dgm:pt modelId="{88912FD1-4D64-439F-A0F3-93B10D8EF7E2}" type="sibTrans" cxnId="{6EA484D4-4537-4695-981B-0BF2B1011651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E04B2930-AEA5-4086-9B86-76C229176DF1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E04B2930-AEA5-4086-9B86-76C229176DF1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6)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F24D5BE8-EEE7-4989-98DC-923767C3CBE2}" type="parTrans" cxnId="{C051F376-5D1E-4E14-A7B2-C974EBA21409}">
      <dgm:prSet/>
      <dgm:spPr/>
      <dgm:t>
        <a:bodyPr/>
        <a:lstStyle/>
        <a:p>
          <a:endParaRPr lang="it-IT"/>
        </a:p>
      </dgm:t>
    </dgm:pt>
    <dgm:pt modelId="{A47D7CFC-DE63-4279-A5A3-FD5B428F352B}" type="sibTrans" cxnId="{C051F376-5D1E-4E14-A7B2-C974EBA21409}">
      <dgm:prSet/>
      <dgm:spPr/>
      <dgm:t>
        <a:bodyPr/>
        <a:lstStyle/>
        <a:p>
          <a:endParaRPr lang="it-IT"/>
        </a:p>
      </dgm:t>
    </dgm:pt>
    <dgm:pt modelId="{BDF95ECB-C511-449C-9065-7EC4232FCF9D}" type="pres">
      <dgm:prSet presAssocID="{F131EC6B-0AA0-4C54-9E8E-8642F6C6D926}" presName="Name0" presStyleCnt="0">
        <dgm:presLayoutVars>
          <dgm:dir/>
          <dgm:resizeHandles val="exact"/>
        </dgm:presLayoutVars>
      </dgm:prSet>
      <dgm:spPr/>
    </dgm:pt>
    <dgm:pt modelId="{A47CB913-E726-433E-96A3-6AB89684374C}" type="pres">
      <dgm:prSet presAssocID="{AABE6BC1-618D-4CD2-9F41-2947C13B4CC1}" presName="compNode" presStyleCnt="0"/>
      <dgm:spPr/>
    </dgm:pt>
    <dgm:pt modelId="{0E13B191-50A1-4D57-B161-FD565FE32DA4}" type="pres">
      <dgm:prSet presAssocID="{AABE6BC1-618D-4CD2-9F41-2947C13B4CC1}" presName="pictRect" presStyleLbl="node1" presStyleIdx="0" presStyleCnt="4" custScaleX="146410" custScaleY="146410" custLinFactNeighborX="-210" custLinFactNeighborY="16006"/>
      <dgm:spPr>
        <a:blipFill dpi="0" rotWithShape="1">
          <a:blip xmlns:r="http://schemas.openxmlformats.org/officeDocument/2006/relationships" r:embed="rId1"/>
          <a:srcRect/>
          <a:stretch>
            <a:fillRect t="24287" b="24287"/>
          </a:stretch>
        </a:blipFill>
      </dgm:spPr>
    </dgm:pt>
    <dgm:pt modelId="{A2D88140-A356-4ED4-AC0B-CFC570F13D37}" type="pres">
      <dgm:prSet presAssocID="{AABE6BC1-618D-4CD2-9F41-2947C13B4CC1}" presName="textRect" presStyleLbl="revTx" presStyleIdx="0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948E2263-C673-42A5-8CC9-6F72615CE080}" type="pres">
      <dgm:prSet presAssocID="{C64BF352-A3EF-4027-B22C-FDC05FAC4E9B}" presName="sibTrans" presStyleLbl="sibTrans2D1" presStyleIdx="0" presStyleCnt="0"/>
      <dgm:spPr/>
    </dgm:pt>
    <dgm:pt modelId="{B35E2CC7-AA22-4137-8725-2B7CA826A915}" type="pres">
      <dgm:prSet presAssocID="{50B82F7C-33EC-479A-8F27-F48269C79ED5}" presName="compNode" presStyleCnt="0"/>
      <dgm:spPr/>
    </dgm:pt>
    <dgm:pt modelId="{388F63C6-F2ED-44FE-8A2E-7A304EBCEEC8}" type="pres">
      <dgm:prSet presAssocID="{50B82F7C-33EC-479A-8F27-F48269C79ED5}" presName="pictRect" presStyleLbl="node1" presStyleIdx="1" presStyleCnt="4" custScaleX="146410" custScaleY="146410" custLinFactNeighborY="15163"/>
      <dgm:spPr>
        <a:blipFill dpi="0" rotWithShape="1">
          <a:blip xmlns:r="http://schemas.openxmlformats.org/officeDocument/2006/relationships" r:embed="rId2"/>
          <a:srcRect/>
          <a:stretch>
            <a:fillRect t="24068" b="24068"/>
          </a:stretch>
        </a:blipFill>
      </dgm:spPr>
    </dgm:pt>
    <dgm:pt modelId="{58BBCE09-BE34-4CAE-B96F-2B228862F8A1}" type="pres">
      <dgm:prSet presAssocID="{50B82F7C-33EC-479A-8F27-F48269C79ED5}" presName="textRect" presStyleLbl="revTx" presStyleIdx="1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77F9F67F-6151-4ADF-8230-65CBBD05EA49}" type="pres">
      <dgm:prSet presAssocID="{702E5CAA-5BC2-4052-8AE2-FDCB638C1CF1}" presName="sibTrans" presStyleLbl="sibTrans2D1" presStyleIdx="0" presStyleCnt="0"/>
      <dgm:spPr/>
    </dgm:pt>
    <dgm:pt modelId="{B4844401-1747-4377-A054-9A497F30DA1F}" type="pres">
      <dgm:prSet presAssocID="{B726E26E-A1F8-417A-A00A-CCF98F4318E2}" presName="compNode" presStyleCnt="0"/>
      <dgm:spPr/>
    </dgm:pt>
    <dgm:pt modelId="{22B7100B-9AC7-4EF9-9F02-704CD6E85958}" type="pres">
      <dgm:prSet presAssocID="{B726E26E-A1F8-417A-A00A-CCF98F4318E2}" presName="pictRect" presStyleLbl="node1" presStyleIdx="2" presStyleCnt="4" custScaleX="146410" custScaleY="146410" custLinFactNeighborY="-51210"/>
      <dgm:spPr>
        <a:blipFill dpi="0" rotWithShape="1">
          <a:blip xmlns:r="http://schemas.openxmlformats.org/officeDocument/2006/relationships" r:embed="rId3"/>
          <a:srcRect/>
          <a:stretch>
            <a:fillRect t="24143" b="24143"/>
          </a:stretch>
        </a:blipFill>
      </dgm:spPr>
    </dgm:pt>
    <dgm:pt modelId="{256AB883-D4F3-48F1-B1B7-B4FBE4DB2F49}" type="pres">
      <dgm:prSet presAssocID="{B726E26E-A1F8-417A-A00A-CCF98F4318E2}" presName="textRect" presStyleLbl="revTx" presStyleIdx="2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  <dgm:pt modelId="{2FF35903-307D-4D63-A172-FECF1881BC85}" type="pres">
      <dgm:prSet presAssocID="{88912FD1-4D64-439F-A0F3-93B10D8EF7E2}" presName="sibTrans" presStyleLbl="sibTrans2D1" presStyleIdx="0" presStyleCnt="0"/>
      <dgm:spPr/>
    </dgm:pt>
    <dgm:pt modelId="{C3C34981-B803-4331-B468-BFB20A670E1C}" type="pres">
      <dgm:prSet presAssocID="{E04B2930-AEA5-4086-9B86-76C229176DF1}" presName="compNode" presStyleCnt="0"/>
      <dgm:spPr/>
    </dgm:pt>
    <dgm:pt modelId="{917B8115-57CD-4407-9AEA-48E528131C20}" type="pres">
      <dgm:prSet presAssocID="{E04B2930-AEA5-4086-9B86-76C229176DF1}" presName="pictRect" presStyleLbl="node1" presStyleIdx="3" presStyleCnt="4" custScaleX="146410" custScaleY="146410" custLinFactNeighborY="-51210"/>
      <dgm:spPr>
        <a:blipFill dpi="0" rotWithShape="1">
          <a:blip xmlns:r="http://schemas.openxmlformats.org/officeDocument/2006/relationships" r:embed="rId4"/>
          <a:srcRect/>
          <a:stretch>
            <a:fillRect t="24068" b="24068"/>
          </a:stretch>
        </a:blipFill>
      </dgm:spPr>
    </dgm:pt>
    <dgm:pt modelId="{2A93FB2F-FA5C-4FC5-9F7D-CCE0550451E8}" type="pres">
      <dgm:prSet presAssocID="{E04B2930-AEA5-4086-9B86-76C229176DF1}" presName="textRect" presStyleLbl="revTx" presStyleIdx="3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</dgm:ptLst>
  <dgm:cxnLst>
    <dgm:cxn modelId="{A9A94C05-2DA7-4F3F-B10C-A8D78A59FCF0}" srcId="{F131EC6B-0AA0-4C54-9E8E-8642F6C6D926}" destId="{AABE6BC1-618D-4CD2-9F41-2947C13B4CC1}" srcOrd="0" destOrd="0" parTransId="{153E62F1-C81C-4122-AAF4-EB83997BD3A6}" sibTransId="{C64BF352-A3EF-4027-B22C-FDC05FAC4E9B}"/>
    <dgm:cxn modelId="{C051F376-5D1E-4E14-A7B2-C974EBA21409}" srcId="{F131EC6B-0AA0-4C54-9E8E-8642F6C6D926}" destId="{E04B2930-AEA5-4086-9B86-76C229176DF1}" srcOrd="3" destOrd="0" parTransId="{F24D5BE8-EEE7-4989-98DC-923767C3CBE2}" sibTransId="{A47D7CFC-DE63-4279-A5A3-FD5B428F352B}"/>
    <dgm:cxn modelId="{22C39179-8246-4812-8965-9D74917D8AD4}" type="presOf" srcId="{C64BF352-A3EF-4027-B22C-FDC05FAC4E9B}" destId="{948E2263-C673-42A5-8CC9-6F72615CE080}" srcOrd="0" destOrd="0" presId="urn:microsoft.com/office/officeart/2005/8/layout/pList1"/>
    <dgm:cxn modelId="{DC98B98F-A461-43E0-A8DF-3D6265D2F9AF}" type="presOf" srcId="{88912FD1-4D64-439F-A0F3-93B10D8EF7E2}" destId="{2FF35903-307D-4D63-A172-FECF1881BC85}" srcOrd="0" destOrd="0" presId="urn:microsoft.com/office/officeart/2005/8/layout/pList1"/>
    <dgm:cxn modelId="{6324349D-4161-4E03-A973-4F934CF334FF}" type="presOf" srcId="{AABE6BC1-618D-4CD2-9F41-2947C13B4CC1}" destId="{A2D88140-A356-4ED4-AC0B-CFC570F13D37}" srcOrd="0" destOrd="0" presId="urn:microsoft.com/office/officeart/2005/8/layout/pList1"/>
    <dgm:cxn modelId="{BAA34B9E-8F52-415D-9B41-2D11B9C1AB5E}" type="presOf" srcId="{50B82F7C-33EC-479A-8F27-F48269C79ED5}" destId="{58BBCE09-BE34-4CAE-B96F-2B228862F8A1}" srcOrd="0" destOrd="0" presId="urn:microsoft.com/office/officeart/2005/8/layout/pList1"/>
    <dgm:cxn modelId="{757EA0B3-1FBA-4A8D-9887-8C6576DBDDD0}" srcId="{F131EC6B-0AA0-4C54-9E8E-8642F6C6D926}" destId="{50B82F7C-33EC-479A-8F27-F48269C79ED5}" srcOrd="1" destOrd="0" parTransId="{361CBB26-CAD7-4281-8E2A-DDEE74FD8B54}" sibTransId="{702E5CAA-5BC2-4052-8AE2-FDCB638C1CF1}"/>
    <dgm:cxn modelId="{205CE0BE-F5F6-4E2D-B608-EF3F18A7B317}" type="presOf" srcId="{702E5CAA-5BC2-4052-8AE2-FDCB638C1CF1}" destId="{77F9F67F-6151-4ADF-8230-65CBBD05EA49}" srcOrd="0" destOrd="0" presId="urn:microsoft.com/office/officeart/2005/8/layout/pList1"/>
    <dgm:cxn modelId="{F8CB01C8-F488-4C1F-B2DD-FBC88C85B549}" type="presOf" srcId="{B726E26E-A1F8-417A-A00A-CCF98F4318E2}" destId="{256AB883-D4F3-48F1-B1B7-B4FBE4DB2F49}" srcOrd="0" destOrd="0" presId="urn:microsoft.com/office/officeart/2005/8/layout/pList1"/>
    <dgm:cxn modelId="{6EA484D4-4537-4695-981B-0BF2B1011651}" srcId="{F131EC6B-0AA0-4C54-9E8E-8642F6C6D926}" destId="{B726E26E-A1F8-417A-A00A-CCF98F4318E2}" srcOrd="2" destOrd="0" parTransId="{7CE4858A-65BD-4BAE-B4CE-18C4C04BD4F3}" sibTransId="{88912FD1-4D64-439F-A0F3-93B10D8EF7E2}"/>
    <dgm:cxn modelId="{1A2602DF-2003-4EB9-AF2E-591BD3958D82}" type="presOf" srcId="{F131EC6B-0AA0-4C54-9E8E-8642F6C6D926}" destId="{BDF95ECB-C511-449C-9065-7EC4232FCF9D}" srcOrd="0" destOrd="0" presId="urn:microsoft.com/office/officeart/2005/8/layout/pList1"/>
    <dgm:cxn modelId="{099101FB-C8FB-454B-B048-BCBCAFE16D55}" type="presOf" srcId="{E04B2930-AEA5-4086-9B86-76C229176DF1}" destId="{2A93FB2F-FA5C-4FC5-9F7D-CCE0550451E8}" srcOrd="0" destOrd="0" presId="urn:microsoft.com/office/officeart/2005/8/layout/pList1"/>
    <dgm:cxn modelId="{E9A4153E-D05E-4ACA-A67C-3838931284F0}" type="presParOf" srcId="{BDF95ECB-C511-449C-9065-7EC4232FCF9D}" destId="{A47CB913-E726-433E-96A3-6AB89684374C}" srcOrd="0" destOrd="0" presId="urn:microsoft.com/office/officeart/2005/8/layout/pList1"/>
    <dgm:cxn modelId="{1E192D94-D51B-4E43-918E-5E564CB4B4B2}" type="presParOf" srcId="{A47CB913-E726-433E-96A3-6AB89684374C}" destId="{0E13B191-50A1-4D57-B161-FD565FE32DA4}" srcOrd="0" destOrd="0" presId="urn:microsoft.com/office/officeart/2005/8/layout/pList1"/>
    <dgm:cxn modelId="{996B1D6C-C823-4CAA-8094-AD2FF2CBEAE8}" type="presParOf" srcId="{A47CB913-E726-433E-96A3-6AB89684374C}" destId="{A2D88140-A356-4ED4-AC0B-CFC570F13D37}" srcOrd="1" destOrd="0" presId="urn:microsoft.com/office/officeart/2005/8/layout/pList1"/>
    <dgm:cxn modelId="{E63BD69E-0C2C-493C-9DB1-F0601EC6E83A}" type="presParOf" srcId="{BDF95ECB-C511-449C-9065-7EC4232FCF9D}" destId="{948E2263-C673-42A5-8CC9-6F72615CE080}" srcOrd="1" destOrd="0" presId="urn:microsoft.com/office/officeart/2005/8/layout/pList1"/>
    <dgm:cxn modelId="{E429B754-53D2-4583-A646-BA393A89ECEE}" type="presParOf" srcId="{BDF95ECB-C511-449C-9065-7EC4232FCF9D}" destId="{B35E2CC7-AA22-4137-8725-2B7CA826A915}" srcOrd="2" destOrd="0" presId="urn:microsoft.com/office/officeart/2005/8/layout/pList1"/>
    <dgm:cxn modelId="{EF7DC171-EEF8-4D60-A5CF-04A5D28F535A}" type="presParOf" srcId="{B35E2CC7-AA22-4137-8725-2B7CA826A915}" destId="{388F63C6-F2ED-44FE-8A2E-7A304EBCEEC8}" srcOrd="0" destOrd="0" presId="urn:microsoft.com/office/officeart/2005/8/layout/pList1"/>
    <dgm:cxn modelId="{1BF2C69C-F2D0-4B4B-AA72-6C61BADF86F8}" type="presParOf" srcId="{B35E2CC7-AA22-4137-8725-2B7CA826A915}" destId="{58BBCE09-BE34-4CAE-B96F-2B228862F8A1}" srcOrd="1" destOrd="0" presId="urn:microsoft.com/office/officeart/2005/8/layout/pList1"/>
    <dgm:cxn modelId="{E3F1CC11-00EB-4CAB-8EF8-FACBCB964B75}" type="presParOf" srcId="{BDF95ECB-C511-449C-9065-7EC4232FCF9D}" destId="{77F9F67F-6151-4ADF-8230-65CBBD05EA49}" srcOrd="3" destOrd="0" presId="urn:microsoft.com/office/officeart/2005/8/layout/pList1"/>
    <dgm:cxn modelId="{E7F62659-465A-43B3-866C-B46809D6B54E}" type="presParOf" srcId="{BDF95ECB-C511-449C-9065-7EC4232FCF9D}" destId="{B4844401-1747-4377-A054-9A497F30DA1F}" srcOrd="4" destOrd="0" presId="urn:microsoft.com/office/officeart/2005/8/layout/pList1"/>
    <dgm:cxn modelId="{ADAE9769-755F-4958-A241-D427364F4AFB}" type="presParOf" srcId="{B4844401-1747-4377-A054-9A497F30DA1F}" destId="{22B7100B-9AC7-4EF9-9F02-704CD6E85958}" srcOrd="0" destOrd="0" presId="urn:microsoft.com/office/officeart/2005/8/layout/pList1"/>
    <dgm:cxn modelId="{6E24D1E8-EB67-4A4A-B0D2-DF1C6BB68A7F}" type="presParOf" srcId="{B4844401-1747-4377-A054-9A497F30DA1F}" destId="{256AB883-D4F3-48F1-B1B7-B4FBE4DB2F49}" srcOrd="1" destOrd="0" presId="urn:microsoft.com/office/officeart/2005/8/layout/pList1"/>
    <dgm:cxn modelId="{FA51CE44-0CE8-4708-9E24-1F6101A93BF9}" type="presParOf" srcId="{BDF95ECB-C511-449C-9065-7EC4232FCF9D}" destId="{2FF35903-307D-4D63-A172-FECF1881BC85}" srcOrd="5" destOrd="0" presId="urn:microsoft.com/office/officeart/2005/8/layout/pList1"/>
    <dgm:cxn modelId="{665EF171-BBDF-4376-B4BF-0758F28CDDC0}" type="presParOf" srcId="{BDF95ECB-C511-449C-9065-7EC4232FCF9D}" destId="{C3C34981-B803-4331-B468-BFB20A670E1C}" srcOrd="6" destOrd="0" presId="urn:microsoft.com/office/officeart/2005/8/layout/pList1"/>
    <dgm:cxn modelId="{C7218CE5-2C13-4DE4-BE86-5A88A1FD7DEC}" type="presParOf" srcId="{C3C34981-B803-4331-B468-BFB20A670E1C}" destId="{917B8115-57CD-4407-9AEA-48E528131C20}" srcOrd="0" destOrd="0" presId="urn:microsoft.com/office/officeart/2005/8/layout/pList1"/>
    <dgm:cxn modelId="{BBD62EE6-F498-44DD-B3C8-886F3C0535FD}" type="presParOf" srcId="{C3C34981-B803-4331-B468-BFB20A670E1C}" destId="{2A93FB2F-FA5C-4FC5-9F7D-CCE0550451E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131EC6B-0AA0-4C54-9E8E-8642F6C6D926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E6BC1-618D-4CD2-9F41-2947C13B4CC1}">
      <dgm:prSet phldrT="[Testo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53E62F1-C81C-4122-AAF4-EB83997BD3A6}" type="parTrans" cxnId="{A9A94C05-2DA7-4F3F-B10C-A8D78A59FCF0}">
      <dgm:prSet/>
      <dgm:spPr/>
      <dgm:t>
        <a:bodyPr/>
        <a:lstStyle/>
        <a:p>
          <a:endParaRPr lang="it-IT"/>
        </a:p>
      </dgm:t>
    </dgm:pt>
    <dgm:pt modelId="{C64BF352-A3EF-4027-B22C-FDC05FAC4E9B}" type="sibTrans" cxnId="{A9A94C05-2DA7-4F3F-B10C-A8D78A59FCF0}">
      <dgm:prSet/>
      <dgm:spPr/>
      <dgm:t>
        <a:bodyPr/>
        <a:lstStyle/>
        <a:p>
          <a:endParaRPr lang="it-IT"/>
        </a:p>
      </dgm:t>
    </dgm:pt>
    <dgm:pt modelId="{50B82F7C-33EC-479A-8F27-F48269C79ED5}">
      <dgm:prSet phldrT="[Tes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1CBB26-CAD7-4281-8E2A-DDEE74FD8B54}" type="parTrans" cxnId="{757EA0B3-1FBA-4A8D-9887-8C6576DBDDD0}">
      <dgm:prSet/>
      <dgm:spPr/>
      <dgm:t>
        <a:bodyPr/>
        <a:lstStyle/>
        <a:p>
          <a:endParaRPr lang="it-IT"/>
        </a:p>
      </dgm:t>
    </dgm:pt>
    <dgm:pt modelId="{702E5CAA-5BC2-4052-8AE2-FDCB638C1CF1}" type="sibTrans" cxnId="{757EA0B3-1FBA-4A8D-9887-8C6576DBDDD0}">
      <dgm:prSet/>
      <dgm:spPr/>
      <dgm:t>
        <a:bodyPr/>
        <a:lstStyle/>
        <a:p>
          <a:endParaRPr lang="it-IT"/>
        </a:p>
      </dgm:t>
    </dgm:pt>
    <dgm:pt modelId="{B726E26E-A1F8-417A-A00A-CCF98F4318E2}">
      <dgm:prSet phldrT="[Testo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CE4858A-65BD-4BAE-B4CE-18C4C04BD4F3}" type="parTrans" cxnId="{6EA484D4-4537-4695-981B-0BF2B1011651}">
      <dgm:prSet/>
      <dgm:spPr/>
      <dgm:t>
        <a:bodyPr/>
        <a:lstStyle/>
        <a:p>
          <a:endParaRPr lang="it-IT"/>
        </a:p>
      </dgm:t>
    </dgm:pt>
    <dgm:pt modelId="{88912FD1-4D64-439F-A0F3-93B10D8EF7E2}" type="sibTrans" cxnId="{6EA484D4-4537-4695-981B-0BF2B1011651}">
      <dgm:prSet/>
      <dgm:spPr/>
      <dgm:t>
        <a:bodyPr/>
        <a:lstStyle/>
        <a:p>
          <a:endParaRPr lang="it-IT"/>
        </a:p>
      </dgm:t>
    </dgm:pt>
    <dgm:pt modelId="{E04B2930-AEA5-4086-9B86-76C229176DF1}">
      <dgm:prSet phldrT="[Testo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4D5BE8-EEE7-4989-98DC-923767C3CBE2}" type="parTrans" cxnId="{C051F376-5D1E-4E14-A7B2-C974EBA21409}">
      <dgm:prSet/>
      <dgm:spPr/>
      <dgm:t>
        <a:bodyPr/>
        <a:lstStyle/>
        <a:p>
          <a:endParaRPr lang="it-IT"/>
        </a:p>
      </dgm:t>
    </dgm:pt>
    <dgm:pt modelId="{A47D7CFC-DE63-4279-A5A3-FD5B428F352B}" type="sibTrans" cxnId="{C051F376-5D1E-4E14-A7B2-C974EBA21409}">
      <dgm:prSet/>
      <dgm:spPr/>
      <dgm:t>
        <a:bodyPr/>
        <a:lstStyle/>
        <a:p>
          <a:endParaRPr lang="it-IT"/>
        </a:p>
      </dgm:t>
    </dgm:pt>
    <dgm:pt modelId="{BDF95ECB-C511-449C-9065-7EC4232FCF9D}" type="pres">
      <dgm:prSet presAssocID="{F131EC6B-0AA0-4C54-9E8E-8642F6C6D926}" presName="Name0" presStyleCnt="0">
        <dgm:presLayoutVars>
          <dgm:dir/>
          <dgm:resizeHandles val="exact"/>
        </dgm:presLayoutVars>
      </dgm:prSet>
      <dgm:spPr/>
    </dgm:pt>
    <dgm:pt modelId="{A47CB913-E726-433E-96A3-6AB89684374C}" type="pres">
      <dgm:prSet presAssocID="{AABE6BC1-618D-4CD2-9F41-2947C13B4CC1}" presName="compNode" presStyleCnt="0"/>
      <dgm:spPr/>
    </dgm:pt>
    <dgm:pt modelId="{0E13B191-50A1-4D57-B161-FD565FE32DA4}" type="pres">
      <dgm:prSet presAssocID="{AABE6BC1-618D-4CD2-9F41-2947C13B4CC1}" presName="pictRect" presStyleLbl="node1" presStyleIdx="0" presStyleCnt="4" custScaleX="146410" custScaleY="146410" custLinFactNeighborX="-210" custLinFactNeighborY="16006"/>
      <dgm:spPr>
        <a:blipFill dpi="0" rotWithShape="1">
          <a:blip xmlns:r="http://schemas.openxmlformats.org/officeDocument/2006/relationships" r:embed="rId5"/>
          <a:srcRect/>
          <a:stretch>
            <a:fillRect t="24287" b="24287"/>
          </a:stretch>
        </a:blipFill>
      </dgm:spPr>
    </dgm:pt>
    <dgm:pt modelId="{A2D88140-A356-4ED4-AC0B-CFC570F13D37}" type="pres">
      <dgm:prSet presAssocID="{AABE6BC1-618D-4CD2-9F41-2947C13B4CC1}" presName="textRect" presStyleLbl="revTx" presStyleIdx="0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948E2263-C673-42A5-8CC9-6F72615CE080}" type="pres">
      <dgm:prSet presAssocID="{C64BF352-A3EF-4027-B22C-FDC05FAC4E9B}" presName="sibTrans" presStyleLbl="sibTrans2D1" presStyleIdx="0" presStyleCnt="0"/>
      <dgm:spPr/>
    </dgm:pt>
    <dgm:pt modelId="{B35E2CC7-AA22-4137-8725-2B7CA826A915}" type="pres">
      <dgm:prSet presAssocID="{50B82F7C-33EC-479A-8F27-F48269C79ED5}" presName="compNode" presStyleCnt="0"/>
      <dgm:spPr/>
    </dgm:pt>
    <dgm:pt modelId="{388F63C6-F2ED-44FE-8A2E-7A304EBCEEC8}" type="pres">
      <dgm:prSet presAssocID="{50B82F7C-33EC-479A-8F27-F48269C79ED5}" presName="pictRect" presStyleLbl="node1" presStyleIdx="1" presStyleCnt="4" custScaleX="146410" custScaleY="146410" custLinFactNeighborY="15163"/>
      <dgm:spPr>
        <a:blipFill dpi="0" rotWithShape="1">
          <a:blip xmlns:r="http://schemas.openxmlformats.org/officeDocument/2006/relationships" r:embed="rId6"/>
          <a:srcRect/>
          <a:stretch>
            <a:fillRect t="24068" b="24068"/>
          </a:stretch>
        </a:blipFill>
      </dgm:spPr>
    </dgm:pt>
    <dgm:pt modelId="{58BBCE09-BE34-4CAE-B96F-2B228862F8A1}" type="pres">
      <dgm:prSet presAssocID="{50B82F7C-33EC-479A-8F27-F48269C79ED5}" presName="textRect" presStyleLbl="revTx" presStyleIdx="1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77F9F67F-6151-4ADF-8230-65CBBD05EA49}" type="pres">
      <dgm:prSet presAssocID="{702E5CAA-5BC2-4052-8AE2-FDCB638C1CF1}" presName="sibTrans" presStyleLbl="sibTrans2D1" presStyleIdx="0" presStyleCnt="0"/>
      <dgm:spPr/>
    </dgm:pt>
    <dgm:pt modelId="{B4844401-1747-4377-A054-9A497F30DA1F}" type="pres">
      <dgm:prSet presAssocID="{B726E26E-A1F8-417A-A00A-CCF98F4318E2}" presName="compNode" presStyleCnt="0"/>
      <dgm:spPr/>
    </dgm:pt>
    <dgm:pt modelId="{22B7100B-9AC7-4EF9-9F02-704CD6E85958}" type="pres">
      <dgm:prSet presAssocID="{B726E26E-A1F8-417A-A00A-CCF98F4318E2}" presName="pictRect" presStyleLbl="node1" presStyleIdx="2" presStyleCnt="4" custScaleX="146410" custScaleY="146410" custLinFactNeighborY="-51210"/>
      <dgm:spPr>
        <a:blipFill dpi="0" rotWithShape="1">
          <a:blip xmlns:r="http://schemas.openxmlformats.org/officeDocument/2006/relationships" r:embed="rId7"/>
          <a:srcRect/>
          <a:stretch>
            <a:fillRect t="24143" b="24143"/>
          </a:stretch>
        </a:blipFill>
      </dgm:spPr>
    </dgm:pt>
    <dgm:pt modelId="{256AB883-D4F3-48F1-B1B7-B4FBE4DB2F49}" type="pres">
      <dgm:prSet presAssocID="{B726E26E-A1F8-417A-A00A-CCF98F4318E2}" presName="textRect" presStyleLbl="revTx" presStyleIdx="2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  <dgm:pt modelId="{2FF35903-307D-4D63-A172-FECF1881BC85}" type="pres">
      <dgm:prSet presAssocID="{88912FD1-4D64-439F-A0F3-93B10D8EF7E2}" presName="sibTrans" presStyleLbl="sibTrans2D1" presStyleIdx="0" presStyleCnt="0"/>
      <dgm:spPr/>
    </dgm:pt>
    <dgm:pt modelId="{C3C34981-B803-4331-B468-BFB20A670E1C}" type="pres">
      <dgm:prSet presAssocID="{E04B2930-AEA5-4086-9B86-76C229176DF1}" presName="compNode" presStyleCnt="0"/>
      <dgm:spPr/>
    </dgm:pt>
    <dgm:pt modelId="{917B8115-57CD-4407-9AEA-48E528131C20}" type="pres">
      <dgm:prSet presAssocID="{E04B2930-AEA5-4086-9B86-76C229176DF1}" presName="pictRect" presStyleLbl="node1" presStyleIdx="3" presStyleCnt="4" custScaleX="146410" custScaleY="146410" custLinFactNeighborY="-51210"/>
      <dgm:spPr>
        <a:blipFill dpi="0" rotWithShape="1">
          <a:blip xmlns:r="http://schemas.openxmlformats.org/officeDocument/2006/relationships" r:embed="rId8"/>
          <a:srcRect/>
          <a:stretch>
            <a:fillRect t="24068" b="24068"/>
          </a:stretch>
        </a:blipFill>
      </dgm:spPr>
    </dgm:pt>
    <dgm:pt modelId="{2A93FB2F-FA5C-4FC5-9F7D-CCE0550451E8}" type="pres">
      <dgm:prSet presAssocID="{E04B2930-AEA5-4086-9B86-76C229176DF1}" presName="textRect" presStyleLbl="revTx" presStyleIdx="3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</dgm:ptLst>
  <dgm:cxnLst>
    <dgm:cxn modelId="{A9A94C05-2DA7-4F3F-B10C-A8D78A59FCF0}" srcId="{F131EC6B-0AA0-4C54-9E8E-8642F6C6D926}" destId="{AABE6BC1-618D-4CD2-9F41-2947C13B4CC1}" srcOrd="0" destOrd="0" parTransId="{153E62F1-C81C-4122-AAF4-EB83997BD3A6}" sibTransId="{C64BF352-A3EF-4027-B22C-FDC05FAC4E9B}"/>
    <dgm:cxn modelId="{C051F376-5D1E-4E14-A7B2-C974EBA21409}" srcId="{F131EC6B-0AA0-4C54-9E8E-8642F6C6D926}" destId="{E04B2930-AEA5-4086-9B86-76C229176DF1}" srcOrd="3" destOrd="0" parTransId="{F24D5BE8-EEE7-4989-98DC-923767C3CBE2}" sibTransId="{A47D7CFC-DE63-4279-A5A3-FD5B428F352B}"/>
    <dgm:cxn modelId="{22C39179-8246-4812-8965-9D74917D8AD4}" type="presOf" srcId="{C64BF352-A3EF-4027-B22C-FDC05FAC4E9B}" destId="{948E2263-C673-42A5-8CC9-6F72615CE080}" srcOrd="0" destOrd="0" presId="urn:microsoft.com/office/officeart/2005/8/layout/pList1"/>
    <dgm:cxn modelId="{DC98B98F-A461-43E0-A8DF-3D6265D2F9AF}" type="presOf" srcId="{88912FD1-4D64-439F-A0F3-93B10D8EF7E2}" destId="{2FF35903-307D-4D63-A172-FECF1881BC85}" srcOrd="0" destOrd="0" presId="urn:microsoft.com/office/officeart/2005/8/layout/pList1"/>
    <dgm:cxn modelId="{6324349D-4161-4E03-A973-4F934CF334FF}" type="presOf" srcId="{AABE6BC1-618D-4CD2-9F41-2947C13B4CC1}" destId="{A2D88140-A356-4ED4-AC0B-CFC570F13D37}" srcOrd="0" destOrd="0" presId="urn:microsoft.com/office/officeart/2005/8/layout/pList1"/>
    <dgm:cxn modelId="{BAA34B9E-8F52-415D-9B41-2D11B9C1AB5E}" type="presOf" srcId="{50B82F7C-33EC-479A-8F27-F48269C79ED5}" destId="{58BBCE09-BE34-4CAE-B96F-2B228862F8A1}" srcOrd="0" destOrd="0" presId="urn:microsoft.com/office/officeart/2005/8/layout/pList1"/>
    <dgm:cxn modelId="{757EA0B3-1FBA-4A8D-9887-8C6576DBDDD0}" srcId="{F131EC6B-0AA0-4C54-9E8E-8642F6C6D926}" destId="{50B82F7C-33EC-479A-8F27-F48269C79ED5}" srcOrd="1" destOrd="0" parTransId="{361CBB26-CAD7-4281-8E2A-DDEE74FD8B54}" sibTransId="{702E5CAA-5BC2-4052-8AE2-FDCB638C1CF1}"/>
    <dgm:cxn modelId="{205CE0BE-F5F6-4E2D-B608-EF3F18A7B317}" type="presOf" srcId="{702E5CAA-5BC2-4052-8AE2-FDCB638C1CF1}" destId="{77F9F67F-6151-4ADF-8230-65CBBD05EA49}" srcOrd="0" destOrd="0" presId="urn:microsoft.com/office/officeart/2005/8/layout/pList1"/>
    <dgm:cxn modelId="{F8CB01C8-F488-4C1F-B2DD-FBC88C85B549}" type="presOf" srcId="{B726E26E-A1F8-417A-A00A-CCF98F4318E2}" destId="{256AB883-D4F3-48F1-B1B7-B4FBE4DB2F49}" srcOrd="0" destOrd="0" presId="urn:microsoft.com/office/officeart/2005/8/layout/pList1"/>
    <dgm:cxn modelId="{6EA484D4-4537-4695-981B-0BF2B1011651}" srcId="{F131EC6B-0AA0-4C54-9E8E-8642F6C6D926}" destId="{B726E26E-A1F8-417A-A00A-CCF98F4318E2}" srcOrd="2" destOrd="0" parTransId="{7CE4858A-65BD-4BAE-B4CE-18C4C04BD4F3}" sibTransId="{88912FD1-4D64-439F-A0F3-93B10D8EF7E2}"/>
    <dgm:cxn modelId="{1A2602DF-2003-4EB9-AF2E-591BD3958D82}" type="presOf" srcId="{F131EC6B-0AA0-4C54-9E8E-8642F6C6D926}" destId="{BDF95ECB-C511-449C-9065-7EC4232FCF9D}" srcOrd="0" destOrd="0" presId="urn:microsoft.com/office/officeart/2005/8/layout/pList1"/>
    <dgm:cxn modelId="{099101FB-C8FB-454B-B048-BCBCAFE16D55}" type="presOf" srcId="{E04B2930-AEA5-4086-9B86-76C229176DF1}" destId="{2A93FB2F-FA5C-4FC5-9F7D-CCE0550451E8}" srcOrd="0" destOrd="0" presId="urn:microsoft.com/office/officeart/2005/8/layout/pList1"/>
    <dgm:cxn modelId="{E9A4153E-D05E-4ACA-A67C-3838931284F0}" type="presParOf" srcId="{BDF95ECB-C511-449C-9065-7EC4232FCF9D}" destId="{A47CB913-E726-433E-96A3-6AB89684374C}" srcOrd="0" destOrd="0" presId="urn:microsoft.com/office/officeart/2005/8/layout/pList1"/>
    <dgm:cxn modelId="{1E192D94-D51B-4E43-918E-5E564CB4B4B2}" type="presParOf" srcId="{A47CB913-E726-433E-96A3-6AB89684374C}" destId="{0E13B191-50A1-4D57-B161-FD565FE32DA4}" srcOrd="0" destOrd="0" presId="urn:microsoft.com/office/officeart/2005/8/layout/pList1"/>
    <dgm:cxn modelId="{996B1D6C-C823-4CAA-8094-AD2FF2CBEAE8}" type="presParOf" srcId="{A47CB913-E726-433E-96A3-6AB89684374C}" destId="{A2D88140-A356-4ED4-AC0B-CFC570F13D37}" srcOrd="1" destOrd="0" presId="urn:microsoft.com/office/officeart/2005/8/layout/pList1"/>
    <dgm:cxn modelId="{E63BD69E-0C2C-493C-9DB1-F0601EC6E83A}" type="presParOf" srcId="{BDF95ECB-C511-449C-9065-7EC4232FCF9D}" destId="{948E2263-C673-42A5-8CC9-6F72615CE080}" srcOrd="1" destOrd="0" presId="urn:microsoft.com/office/officeart/2005/8/layout/pList1"/>
    <dgm:cxn modelId="{E429B754-53D2-4583-A646-BA393A89ECEE}" type="presParOf" srcId="{BDF95ECB-C511-449C-9065-7EC4232FCF9D}" destId="{B35E2CC7-AA22-4137-8725-2B7CA826A915}" srcOrd="2" destOrd="0" presId="urn:microsoft.com/office/officeart/2005/8/layout/pList1"/>
    <dgm:cxn modelId="{EF7DC171-EEF8-4D60-A5CF-04A5D28F535A}" type="presParOf" srcId="{B35E2CC7-AA22-4137-8725-2B7CA826A915}" destId="{388F63C6-F2ED-44FE-8A2E-7A304EBCEEC8}" srcOrd="0" destOrd="0" presId="urn:microsoft.com/office/officeart/2005/8/layout/pList1"/>
    <dgm:cxn modelId="{1BF2C69C-F2D0-4B4B-AA72-6C61BADF86F8}" type="presParOf" srcId="{B35E2CC7-AA22-4137-8725-2B7CA826A915}" destId="{58BBCE09-BE34-4CAE-B96F-2B228862F8A1}" srcOrd="1" destOrd="0" presId="urn:microsoft.com/office/officeart/2005/8/layout/pList1"/>
    <dgm:cxn modelId="{E3F1CC11-00EB-4CAB-8EF8-FACBCB964B75}" type="presParOf" srcId="{BDF95ECB-C511-449C-9065-7EC4232FCF9D}" destId="{77F9F67F-6151-4ADF-8230-65CBBD05EA49}" srcOrd="3" destOrd="0" presId="urn:microsoft.com/office/officeart/2005/8/layout/pList1"/>
    <dgm:cxn modelId="{E7F62659-465A-43B3-866C-B46809D6B54E}" type="presParOf" srcId="{BDF95ECB-C511-449C-9065-7EC4232FCF9D}" destId="{B4844401-1747-4377-A054-9A497F30DA1F}" srcOrd="4" destOrd="0" presId="urn:microsoft.com/office/officeart/2005/8/layout/pList1"/>
    <dgm:cxn modelId="{ADAE9769-755F-4958-A241-D427364F4AFB}" type="presParOf" srcId="{B4844401-1747-4377-A054-9A497F30DA1F}" destId="{22B7100B-9AC7-4EF9-9F02-704CD6E85958}" srcOrd="0" destOrd="0" presId="urn:microsoft.com/office/officeart/2005/8/layout/pList1"/>
    <dgm:cxn modelId="{6E24D1E8-EB67-4A4A-B0D2-DF1C6BB68A7F}" type="presParOf" srcId="{B4844401-1747-4377-A054-9A497F30DA1F}" destId="{256AB883-D4F3-48F1-B1B7-B4FBE4DB2F49}" srcOrd="1" destOrd="0" presId="urn:microsoft.com/office/officeart/2005/8/layout/pList1"/>
    <dgm:cxn modelId="{FA51CE44-0CE8-4708-9E24-1F6101A93BF9}" type="presParOf" srcId="{BDF95ECB-C511-449C-9065-7EC4232FCF9D}" destId="{2FF35903-307D-4D63-A172-FECF1881BC85}" srcOrd="5" destOrd="0" presId="urn:microsoft.com/office/officeart/2005/8/layout/pList1"/>
    <dgm:cxn modelId="{665EF171-BBDF-4376-B4BF-0758F28CDDC0}" type="presParOf" srcId="{BDF95ECB-C511-449C-9065-7EC4232FCF9D}" destId="{C3C34981-B803-4331-B468-BFB20A670E1C}" srcOrd="6" destOrd="0" presId="urn:microsoft.com/office/officeart/2005/8/layout/pList1"/>
    <dgm:cxn modelId="{C7218CE5-2C13-4DE4-BE86-5A88A1FD7DEC}" type="presParOf" srcId="{C3C34981-B803-4331-B468-BFB20A670E1C}" destId="{917B8115-57CD-4407-9AEA-48E528131C20}" srcOrd="0" destOrd="0" presId="urn:microsoft.com/office/officeart/2005/8/layout/pList1"/>
    <dgm:cxn modelId="{BBD62EE6-F498-44DD-B3C8-886F3C0535FD}" type="presParOf" srcId="{C3C34981-B803-4331-B468-BFB20A670E1C}" destId="{2A93FB2F-FA5C-4FC5-9F7D-CCE0550451E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3AE9230-8A50-4DB6-936E-BB44A02BC42E}" type="doc">
      <dgm:prSet loTypeId="urn:microsoft.com/office/officeart/2005/8/layout/pList1" loCatId="picture" qsTypeId="urn:microsoft.com/office/officeart/2005/8/quickstyle/simple4" qsCatId="simple" csTypeId="urn:microsoft.com/office/officeart/2005/8/colors/accent6_1" csCatId="accent6" phldr="1"/>
      <dgm:spPr/>
      <dgm:t>
        <a:bodyPr/>
        <a:lstStyle/>
        <a:p>
          <a:endParaRPr lang="it-IT"/>
        </a:p>
      </dgm:t>
    </dgm:pt>
    <dgm:pt modelId="{F06424D4-3109-4A48-B845-F04EF447C949}">
      <dgm:prSet phldrT="[Testo]" custT="1"/>
      <dgm:spPr/>
      <dgm:t>
        <a:bodyPr/>
        <a:lstStyle/>
        <a:p>
          <a:pPr>
            <a:buNone/>
          </a:pPr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Semantic </a:t>
          </a: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>
            <a:solidFill>
              <a:schemeClr val="accent1"/>
            </a:solidFill>
            <a:latin typeface="Quicksand" panose="020B0604020202020204" charset="0"/>
          </a:endParaRPr>
        </a:p>
        <a:p>
          <a:pPr>
            <a:buNone/>
          </a:pP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Istanze multiple della stessa classe sono trattate come singole entità</a:t>
          </a:r>
        </a:p>
      </dgm:t>
    </dgm:pt>
    <dgm:pt modelId="{E4B0B213-E06E-436F-9675-D90ACA5D4727}" type="parTrans" cxnId="{612880CF-602E-44D6-8697-0067BF6C38BB}">
      <dgm:prSet/>
      <dgm:spPr/>
      <dgm:t>
        <a:bodyPr/>
        <a:lstStyle/>
        <a:p>
          <a:endParaRPr lang="it-IT"/>
        </a:p>
      </dgm:t>
    </dgm:pt>
    <dgm:pt modelId="{50086809-52D3-4698-8BB8-E5D6F32ECEF4}" type="sibTrans" cxnId="{612880CF-602E-44D6-8697-0067BF6C38BB}">
      <dgm:prSet/>
      <dgm:spPr/>
      <dgm:t>
        <a:bodyPr/>
        <a:lstStyle/>
        <a:p>
          <a:endParaRPr lang="it-IT"/>
        </a:p>
      </dgm:t>
    </dgm:pt>
    <dgm:pt modelId="{AB00DE28-D884-43A3-8686-AB07299D6BE5}">
      <dgm:prSet phldrT="[Testo]" custT="1"/>
      <dgm:spPr/>
      <dgm:t>
        <a:bodyPr/>
        <a:lstStyle/>
        <a:p>
          <a:pPr>
            <a:buNone/>
          </a:pP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Instance</a:t>
          </a:r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 </a:t>
          </a: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>
            <a:solidFill>
              <a:schemeClr val="accent1"/>
            </a:solidFill>
            <a:latin typeface="Quicksand" panose="020B0604020202020204" charset="0"/>
          </a:endParaRPr>
        </a:p>
        <a:p>
          <a:pPr>
            <a:buNone/>
          </a:pP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Istanze multiple della stessa classe sono trattate come entità distinte</a:t>
          </a:r>
        </a:p>
      </dgm:t>
    </dgm:pt>
    <dgm:pt modelId="{C54A7092-54F8-45F2-BC12-0FF086C7491F}" type="parTrans" cxnId="{AD7C2C0E-2CEA-4F85-ABCC-6A4119FDB318}">
      <dgm:prSet/>
      <dgm:spPr/>
      <dgm:t>
        <a:bodyPr/>
        <a:lstStyle/>
        <a:p>
          <a:endParaRPr lang="it-IT"/>
        </a:p>
      </dgm:t>
    </dgm:pt>
    <dgm:pt modelId="{33DD4208-41AC-460A-87F3-64EF26E3DFB1}" type="sibTrans" cxnId="{AD7C2C0E-2CEA-4F85-ABCC-6A4119FDB318}">
      <dgm:prSet/>
      <dgm:spPr/>
      <dgm:t>
        <a:bodyPr/>
        <a:lstStyle/>
        <a:p>
          <a:endParaRPr lang="it-IT"/>
        </a:p>
      </dgm:t>
    </dgm:pt>
    <dgm:pt modelId="{4C2B2426-CDCE-4552-90E8-E9EA12AD5EF0}" type="pres">
      <dgm:prSet presAssocID="{F3AE9230-8A50-4DB6-936E-BB44A02BC42E}" presName="Name0" presStyleCnt="0">
        <dgm:presLayoutVars>
          <dgm:dir/>
          <dgm:resizeHandles val="exact"/>
        </dgm:presLayoutVars>
      </dgm:prSet>
      <dgm:spPr/>
    </dgm:pt>
    <dgm:pt modelId="{32BE132A-9758-41C4-A3E7-8B900CE0044C}" type="pres">
      <dgm:prSet presAssocID="{F06424D4-3109-4A48-B845-F04EF447C949}" presName="compNode" presStyleCnt="0"/>
      <dgm:spPr/>
    </dgm:pt>
    <dgm:pt modelId="{9277ED82-FBF8-4CC6-ACB4-723FF9B7916F}" type="pres">
      <dgm:prSet presAssocID="{F06424D4-3109-4A48-B845-F04EF447C949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900" r="-23900"/>
          </a:stretch>
        </a:blipFill>
      </dgm:spPr>
    </dgm:pt>
    <dgm:pt modelId="{2241C9A6-F8F2-4886-8AA7-46BB885B2F74}" type="pres">
      <dgm:prSet presAssocID="{F06424D4-3109-4A48-B845-F04EF447C949}" presName="textRect" presStyleLbl="revTx" presStyleIdx="0" presStyleCnt="2">
        <dgm:presLayoutVars>
          <dgm:bulletEnabled val="1"/>
        </dgm:presLayoutVars>
      </dgm:prSet>
      <dgm:spPr/>
    </dgm:pt>
    <dgm:pt modelId="{598D52C1-CF48-4954-9D3B-DB623DDE0302}" type="pres">
      <dgm:prSet presAssocID="{50086809-52D3-4698-8BB8-E5D6F32ECEF4}" presName="sibTrans" presStyleLbl="sibTrans2D1" presStyleIdx="0" presStyleCnt="0"/>
      <dgm:spPr/>
    </dgm:pt>
    <dgm:pt modelId="{CE28FD11-9A3E-4ADA-99EC-3AEA32C585BA}" type="pres">
      <dgm:prSet presAssocID="{AB00DE28-D884-43A3-8686-AB07299D6BE5}" presName="compNode" presStyleCnt="0"/>
      <dgm:spPr/>
    </dgm:pt>
    <dgm:pt modelId="{1FE9ED2E-C6CD-4C37-9963-FBB62E5FC2D1}" type="pres">
      <dgm:prSet presAssocID="{AB00DE28-D884-43A3-8686-AB07299D6BE5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2072" r="-22072"/>
          </a:stretch>
        </a:blipFill>
      </dgm:spPr>
    </dgm:pt>
    <dgm:pt modelId="{70B000DF-0DD8-42E0-81BE-30FD7BAB7441}" type="pres">
      <dgm:prSet presAssocID="{AB00DE28-D884-43A3-8686-AB07299D6BE5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AD7C2C0E-2CEA-4F85-ABCC-6A4119FDB318}" srcId="{F3AE9230-8A50-4DB6-936E-BB44A02BC42E}" destId="{AB00DE28-D884-43A3-8686-AB07299D6BE5}" srcOrd="1" destOrd="0" parTransId="{C54A7092-54F8-45F2-BC12-0FF086C7491F}" sibTransId="{33DD4208-41AC-460A-87F3-64EF26E3DFB1}"/>
    <dgm:cxn modelId="{DC0DCA37-EBA4-498A-A0BB-80F2EF595E54}" type="presOf" srcId="{F3AE9230-8A50-4DB6-936E-BB44A02BC42E}" destId="{4C2B2426-CDCE-4552-90E8-E9EA12AD5EF0}" srcOrd="0" destOrd="0" presId="urn:microsoft.com/office/officeart/2005/8/layout/pList1"/>
    <dgm:cxn modelId="{EA993942-43E8-44BA-BA4F-9F4923A5CF40}" type="presOf" srcId="{F06424D4-3109-4A48-B845-F04EF447C949}" destId="{2241C9A6-F8F2-4886-8AA7-46BB885B2F74}" srcOrd="0" destOrd="0" presId="urn:microsoft.com/office/officeart/2005/8/layout/pList1"/>
    <dgm:cxn modelId="{97D04A55-3D1D-46A6-8531-6F5C6A34F155}" type="presOf" srcId="{AB00DE28-D884-43A3-8686-AB07299D6BE5}" destId="{70B000DF-0DD8-42E0-81BE-30FD7BAB7441}" srcOrd="0" destOrd="0" presId="urn:microsoft.com/office/officeart/2005/8/layout/pList1"/>
    <dgm:cxn modelId="{612880CF-602E-44D6-8697-0067BF6C38BB}" srcId="{F3AE9230-8A50-4DB6-936E-BB44A02BC42E}" destId="{F06424D4-3109-4A48-B845-F04EF447C949}" srcOrd="0" destOrd="0" parTransId="{E4B0B213-E06E-436F-9675-D90ACA5D4727}" sibTransId="{50086809-52D3-4698-8BB8-E5D6F32ECEF4}"/>
    <dgm:cxn modelId="{36FC8ED7-F839-45D4-8FCB-353E93BD68CB}" type="presOf" srcId="{50086809-52D3-4698-8BB8-E5D6F32ECEF4}" destId="{598D52C1-CF48-4954-9D3B-DB623DDE0302}" srcOrd="0" destOrd="0" presId="urn:microsoft.com/office/officeart/2005/8/layout/pList1"/>
    <dgm:cxn modelId="{DF53FC56-4088-4E6A-8A25-8A48CDB64184}" type="presParOf" srcId="{4C2B2426-CDCE-4552-90E8-E9EA12AD5EF0}" destId="{32BE132A-9758-41C4-A3E7-8B900CE0044C}" srcOrd="0" destOrd="0" presId="urn:microsoft.com/office/officeart/2005/8/layout/pList1"/>
    <dgm:cxn modelId="{CEB571CA-3E48-4FCD-8D55-7AA67506CB06}" type="presParOf" srcId="{32BE132A-9758-41C4-A3E7-8B900CE0044C}" destId="{9277ED82-FBF8-4CC6-ACB4-723FF9B7916F}" srcOrd="0" destOrd="0" presId="urn:microsoft.com/office/officeart/2005/8/layout/pList1"/>
    <dgm:cxn modelId="{71361697-4C15-404F-B531-BC7C63D60B34}" type="presParOf" srcId="{32BE132A-9758-41C4-A3E7-8B900CE0044C}" destId="{2241C9A6-F8F2-4886-8AA7-46BB885B2F74}" srcOrd="1" destOrd="0" presId="urn:microsoft.com/office/officeart/2005/8/layout/pList1"/>
    <dgm:cxn modelId="{23DE8077-ECCA-4567-87E6-AAB2E4C6CDB6}" type="presParOf" srcId="{4C2B2426-CDCE-4552-90E8-E9EA12AD5EF0}" destId="{598D52C1-CF48-4954-9D3B-DB623DDE0302}" srcOrd="1" destOrd="0" presId="urn:microsoft.com/office/officeart/2005/8/layout/pList1"/>
    <dgm:cxn modelId="{207BBED0-EAC8-46F9-82A5-3BC08557C691}" type="presParOf" srcId="{4C2B2426-CDCE-4552-90E8-E9EA12AD5EF0}" destId="{CE28FD11-9A3E-4ADA-99EC-3AEA32C585BA}" srcOrd="2" destOrd="0" presId="urn:microsoft.com/office/officeart/2005/8/layout/pList1"/>
    <dgm:cxn modelId="{F0672024-B334-4A86-B634-DD4CC3F77EEC}" type="presParOf" srcId="{CE28FD11-9A3E-4ADA-99EC-3AEA32C585BA}" destId="{1FE9ED2E-C6CD-4C37-9963-FBB62E5FC2D1}" srcOrd="0" destOrd="0" presId="urn:microsoft.com/office/officeart/2005/8/layout/pList1"/>
    <dgm:cxn modelId="{DB0D3B2F-D242-4010-AF5A-379AB886D3AC}" type="presParOf" srcId="{CE28FD11-9A3E-4ADA-99EC-3AEA32C585BA}" destId="{70B000DF-0DD8-42E0-81BE-30FD7BAB744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131EC6B-0AA0-4C54-9E8E-8642F6C6D926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AABE6BC1-618D-4CD2-9F41-2947C13B4CC1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2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2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</m:oMath>
              </a14:m>
              <a:r>
                <a:rPr lang="it-IT" sz="1200">
                  <a:solidFill>
                    <a:schemeClr val="tx2"/>
                  </a:solidFill>
                  <a:latin typeface="Quicksand" panose="02070303000000060000" pitchFamily="18" charset="0"/>
                </a:rPr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2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−3</m:t>
                      </m:r>
                    </m:sup>
                  </m:sSup>
                </m:oMath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AABE6BC1-618D-4CD2-9F41-2947C13B4CC1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>
                  <a:solidFill>
                    <a:schemeClr val="tx2"/>
                  </a:solidFill>
                  <a:latin typeface="Quicksand" panose="02070303000000060000" pitchFamily="18" charset="0"/>
                </a:rPr>
                <a:t> 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10^(−3)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153E62F1-C81C-4122-AAF4-EB83997BD3A6}" type="parTrans" cxnId="{A9A94C05-2DA7-4F3F-B10C-A8D78A59FCF0}">
      <dgm:prSet/>
      <dgm:spPr/>
      <dgm:t>
        <a:bodyPr/>
        <a:lstStyle/>
        <a:p>
          <a:endParaRPr lang="it-IT"/>
        </a:p>
      </dgm:t>
    </dgm:pt>
    <dgm:pt modelId="{C64BF352-A3EF-4027-B22C-FDC05FAC4E9B}" type="sibTrans" cxnId="{A9A94C05-2DA7-4F3F-B10C-A8D78A59FCF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50B82F7C-33EC-479A-8F27-F48269C79ED5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50B82F7C-33EC-479A-8F27-F48269C79ED5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4)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361CBB26-CAD7-4281-8E2A-DDEE74FD8B54}" type="parTrans" cxnId="{757EA0B3-1FBA-4A8D-9887-8C6576DBDDD0}">
      <dgm:prSet/>
      <dgm:spPr/>
      <dgm:t>
        <a:bodyPr/>
        <a:lstStyle/>
        <a:p>
          <a:endParaRPr lang="it-IT"/>
        </a:p>
      </dgm:t>
    </dgm:pt>
    <dgm:pt modelId="{702E5CAA-5BC2-4052-8AE2-FDCB638C1CF1}" type="sibTrans" cxnId="{757EA0B3-1FBA-4A8D-9887-8C6576DBDDD0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B726E26E-A1F8-417A-A00A-CCF98F4318E2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B726E26E-A1F8-417A-A00A-CCF98F4318E2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7CE4858A-65BD-4BAE-B4CE-18C4C04BD4F3}" type="parTrans" cxnId="{6EA484D4-4537-4695-981B-0BF2B1011651}">
      <dgm:prSet/>
      <dgm:spPr/>
      <dgm:t>
        <a:bodyPr/>
        <a:lstStyle/>
        <a:p>
          <a:endParaRPr lang="it-IT"/>
        </a:p>
      </dgm:t>
    </dgm:pt>
    <dgm:pt modelId="{88912FD1-4D64-439F-A0F3-93B10D8EF7E2}" type="sibTrans" cxnId="{6EA484D4-4537-4695-981B-0BF2B1011651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E04B2930-AEA5-4086-9B86-76C229176DF1}">
          <dgm:prSet phldrT="[Testo]" custT="1"/>
          <dgm:spPr/>
          <dgm:t>
            <a:bodyPr/>
            <a:lstStyle/>
            <a:p>
              <a:pPr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m:rPr>
                        <m:sty m:val="p"/>
                      </m:rP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2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20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2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m:oMathPara>
              </a14:m>
              <a:endParaRPr lang="it-IT" sz="1200">
                <a:solidFill>
                  <a:schemeClr val="tx2"/>
                </a:solidFill>
              </a:endParaRPr>
            </a:p>
          </dgm:t>
        </dgm:pt>
      </mc:Choice>
      <mc:Fallback>
        <dgm:pt modelId="{E04B2930-AEA5-4086-9B86-76C229176DF1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</a:t>
              </a:r>
              <a:r>
                <a:rPr lang="it-IT" sz="12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10^(−</a:t>
              </a:r>
              <a:r>
                <a:rPr lang="it-IT" sz="12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6)</a:t>
              </a:r>
              <a:endParaRPr lang="it-IT" sz="1200">
                <a:solidFill>
                  <a:schemeClr val="tx2"/>
                </a:solidFill>
              </a:endParaRPr>
            </a:p>
          </dgm:t>
        </dgm:pt>
      </mc:Fallback>
    </mc:AlternateContent>
    <dgm:pt modelId="{F24D5BE8-EEE7-4989-98DC-923767C3CBE2}" type="parTrans" cxnId="{C051F376-5D1E-4E14-A7B2-C974EBA21409}">
      <dgm:prSet/>
      <dgm:spPr/>
      <dgm:t>
        <a:bodyPr/>
        <a:lstStyle/>
        <a:p>
          <a:endParaRPr lang="it-IT"/>
        </a:p>
      </dgm:t>
    </dgm:pt>
    <dgm:pt modelId="{A47D7CFC-DE63-4279-A5A3-FD5B428F352B}" type="sibTrans" cxnId="{C051F376-5D1E-4E14-A7B2-C974EBA21409}">
      <dgm:prSet/>
      <dgm:spPr/>
      <dgm:t>
        <a:bodyPr/>
        <a:lstStyle/>
        <a:p>
          <a:endParaRPr lang="it-IT"/>
        </a:p>
      </dgm:t>
    </dgm:pt>
    <dgm:pt modelId="{BDF95ECB-C511-449C-9065-7EC4232FCF9D}" type="pres">
      <dgm:prSet presAssocID="{F131EC6B-0AA0-4C54-9E8E-8642F6C6D926}" presName="Name0" presStyleCnt="0">
        <dgm:presLayoutVars>
          <dgm:dir/>
          <dgm:resizeHandles val="exact"/>
        </dgm:presLayoutVars>
      </dgm:prSet>
      <dgm:spPr/>
    </dgm:pt>
    <dgm:pt modelId="{A47CB913-E726-433E-96A3-6AB89684374C}" type="pres">
      <dgm:prSet presAssocID="{AABE6BC1-618D-4CD2-9F41-2947C13B4CC1}" presName="compNode" presStyleCnt="0"/>
      <dgm:spPr/>
    </dgm:pt>
    <dgm:pt modelId="{0E13B191-50A1-4D57-B161-FD565FE32DA4}" type="pres">
      <dgm:prSet presAssocID="{AABE6BC1-618D-4CD2-9F41-2947C13B4CC1}" presName="pictRect" presStyleLbl="node1" presStyleIdx="0" presStyleCnt="4" custScaleX="146410" custScaleY="146410" custLinFactNeighborX="-210" custLinFactNeighborY="16006"/>
      <dgm:spPr>
        <a:blipFill dpi="0" rotWithShape="1">
          <a:blip xmlns:r="http://schemas.openxmlformats.org/officeDocument/2006/relationships" r:embed="rId1"/>
          <a:srcRect/>
          <a:stretch>
            <a:fillRect t="23909" b="23909"/>
          </a:stretch>
        </a:blipFill>
      </dgm:spPr>
    </dgm:pt>
    <dgm:pt modelId="{A2D88140-A356-4ED4-AC0B-CFC570F13D37}" type="pres">
      <dgm:prSet presAssocID="{AABE6BC1-618D-4CD2-9F41-2947C13B4CC1}" presName="textRect" presStyleLbl="revTx" presStyleIdx="0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948E2263-C673-42A5-8CC9-6F72615CE080}" type="pres">
      <dgm:prSet presAssocID="{C64BF352-A3EF-4027-B22C-FDC05FAC4E9B}" presName="sibTrans" presStyleLbl="sibTrans2D1" presStyleIdx="0" presStyleCnt="0"/>
      <dgm:spPr/>
    </dgm:pt>
    <dgm:pt modelId="{B35E2CC7-AA22-4137-8725-2B7CA826A915}" type="pres">
      <dgm:prSet presAssocID="{50B82F7C-33EC-479A-8F27-F48269C79ED5}" presName="compNode" presStyleCnt="0"/>
      <dgm:spPr/>
    </dgm:pt>
    <dgm:pt modelId="{388F63C6-F2ED-44FE-8A2E-7A304EBCEEC8}" type="pres">
      <dgm:prSet presAssocID="{50B82F7C-33EC-479A-8F27-F48269C79ED5}" presName="pictRect" presStyleLbl="node1" presStyleIdx="1" presStyleCnt="4" custScaleX="146410" custScaleY="146410" custLinFactNeighborY="15163"/>
      <dgm:spPr>
        <a:blipFill dpi="0" rotWithShape="1">
          <a:blip xmlns:r="http://schemas.openxmlformats.org/officeDocument/2006/relationships" r:embed="rId2"/>
          <a:srcRect/>
          <a:stretch>
            <a:fillRect t="23553" b="23553"/>
          </a:stretch>
        </a:blipFill>
      </dgm:spPr>
    </dgm:pt>
    <dgm:pt modelId="{58BBCE09-BE34-4CAE-B96F-2B228862F8A1}" type="pres">
      <dgm:prSet presAssocID="{50B82F7C-33EC-479A-8F27-F48269C79ED5}" presName="textRect" presStyleLbl="revTx" presStyleIdx="1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77F9F67F-6151-4ADF-8230-65CBBD05EA49}" type="pres">
      <dgm:prSet presAssocID="{702E5CAA-5BC2-4052-8AE2-FDCB638C1CF1}" presName="sibTrans" presStyleLbl="sibTrans2D1" presStyleIdx="0" presStyleCnt="0"/>
      <dgm:spPr/>
    </dgm:pt>
    <dgm:pt modelId="{B4844401-1747-4377-A054-9A497F30DA1F}" type="pres">
      <dgm:prSet presAssocID="{B726E26E-A1F8-417A-A00A-CCF98F4318E2}" presName="compNode" presStyleCnt="0"/>
      <dgm:spPr/>
    </dgm:pt>
    <dgm:pt modelId="{22B7100B-9AC7-4EF9-9F02-704CD6E85958}" type="pres">
      <dgm:prSet presAssocID="{B726E26E-A1F8-417A-A00A-CCF98F4318E2}" presName="pictRect" presStyleLbl="node1" presStyleIdx="2" presStyleCnt="4" custScaleX="146410" custScaleY="146410" custLinFactNeighborY="-51210"/>
      <dgm:spPr>
        <a:blipFill dpi="0" rotWithShape="1">
          <a:blip xmlns:r="http://schemas.openxmlformats.org/officeDocument/2006/relationships" r:embed="rId3"/>
          <a:srcRect/>
          <a:stretch>
            <a:fillRect t="24053" b="24053"/>
          </a:stretch>
        </a:blipFill>
      </dgm:spPr>
    </dgm:pt>
    <dgm:pt modelId="{256AB883-D4F3-48F1-B1B7-B4FBE4DB2F49}" type="pres">
      <dgm:prSet presAssocID="{B726E26E-A1F8-417A-A00A-CCF98F4318E2}" presName="textRect" presStyleLbl="revTx" presStyleIdx="2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  <dgm:pt modelId="{2FF35903-307D-4D63-A172-FECF1881BC85}" type="pres">
      <dgm:prSet presAssocID="{88912FD1-4D64-439F-A0F3-93B10D8EF7E2}" presName="sibTrans" presStyleLbl="sibTrans2D1" presStyleIdx="0" presStyleCnt="0"/>
      <dgm:spPr/>
    </dgm:pt>
    <dgm:pt modelId="{C3C34981-B803-4331-B468-BFB20A670E1C}" type="pres">
      <dgm:prSet presAssocID="{E04B2930-AEA5-4086-9B86-76C229176DF1}" presName="compNode" presStyleCnt="0"/>
      <dgm:spPr/>
    </dgm:pt>
    <dgm:pt modelId="{917B8115-57CD-4407-9AEA-48E528131C20}" type="pres">
      <dgm:prSet presAssocID="{E04B2930-AEA5-4086-9B86-76C229176DF1}" presName="pictRect" presStyleLbl="node1" presStyleIdx="3" presStyleCnt="4" custScaleX="146410" custScaleY="146410" custLinFactNeighborY="-51210"/>
      <dgm:spPr>
        <a:blipFill dpi="0" rotWithShape="1">
          <a:blip xmlns:r="http://schemas.openxmlformats.org/officeDocument/2006/relationships" r:embed="rId4"/>
          <a:srcRect/>
          <a:stretch>
            <a:fillRect t="23909" b="23909"/>
          </a:stretch>
        </a:blipFill>
      </dgm:spPr>
    </dgm:pt>
    <dgm:pt modelId="{2A93FB2F-FA5C-4FC5-9F7D-CCE0550451E8}" type="pres">
      <dgm:prSet presAssocID="{E04B2930-AEA5-4086-9B86-76C229176DF1}" presName="textRect" presStyleLbl="revTx" presStyleIdx="3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</dgm:ptLst>
  <dgm:cxnLst>
    <dgm:cxn modelId="{A9A94C05-2DA7-4F3F-B10C-A8D78A59FCF0}" srcId="{F131EC6B-0AA0-4C54-9E8E-8642F6C6D926}" destId="{AABE6BC1-618D-4CD2-9F41-2947C13B4CC1}" srcOrd="0" destOrd="0" parTransId="{153E62F1-C81C-4122-AAF4-EB83997BD3A6}" sibTransId="{C64BF352-A3EF-4027-B22C-FDC05FAC4E9B}"/>
    <dgm:cxn modelId="{C051F376-5D1E-4E14-A7B2-C974EBA21409}" srcId="{F131EC6B-0AA0-4C54-9E8E-8642F6C6D926}" destId="{E04B2930-AEA5-4086-9B86-76C229176DF1}" srcOrd="3" destOrd="0" parTransId="{F24D5BE8-EEE7-4989-98DC-923767C3CBE2}" sibTransId="{A47D7CFC-DE63-4279-A5A3-FD5B428F352B}"/>
    <dgm:cxn modelId="{22C39179-8246-4812-8965-9D74917D8AD4}" type="presOf" srcId="{C64BF352-A3EF-4027-B22C-FDC05FAC4E9B}" destId="{948E2263-C673-42A5-8CC9-6F72615CE080}" srcOrd="0" destOrd="0" presId="urn:microsoft.com/office/officeart/2005/8/layout/pList1"/>
    <dgm:cxn modelId="{DC98B98F-A461-43E0-A8DF-3D6265D2F9AF}" type="presOf" srcId="{88912FD1-4D64-439F-A0F3-93B10D8EF7E2}" destId="{2FF35903-307D-4D63-A172-FECF1881BC85}" srcOrd="0" destOrd="0" presId="urn:microsoft.com/office/officeart/2005/8/layout/pList1"/>
    <dgm:cxn modelId="{6324349D-4161-4E03-A973-4F934CF334FF}" type="presOf" srcId="{AABE6BC1-618D-4CD2-9F41-2947C13B4CC1}" destId="{A2D88140-A356-4ED4-AC0B-CFC570F13D37}" srcOrd="0" destOrd="0" presId="urn:microsoft.com/office/officeart/2005/8/layout/pList1"/>
    <dgm:cxn modelId="{BAA34B9E-8F52-415D-9B41-2D11B9C1AB5E}" type="presOf" srcId="{50B82F7C-33EC-479A-8F27-F48269C79ED5}" destId="{58BBCE09-BE34-4CAE-B96F-2B228862F8A1}" srcOrd="0" destOrd="0" presId="urn:microsoft.com/office/officeart/2005/8/layout/pList1"/>
    <dgm:cxn modelId="{757EA0B3-1FBA-4A8D-9887-8C6576DBDDD0}" srcId="{F131EC6B-0AA0-4C54-9E8E-8642F6C6D926}" destId="{50B82F7C-33EC-479A-8F27-F48269C79ED5}" srcOrd="1" destOrd="0" parTransId="{361CBB26-CAD7-4281-8E2A-DDEE74FD8B54}" sibTransId="{702E5CAA-5BC2-4052-8AE2-FDCB638C1CF1}"/>
    <dgm:cxn modelId="{205CE0BE-F5F6-4E2D-B608-EF3F18A7B317}" type="presOf" srcId="{702E5CAA-5BC2-4052-8AE2-FDCB638C1CF1}" destId="{77F9F67F-6151-4ADF-8230-65CBBD05EA49}" srcOrd="0" destOrd="0" presId="urn:microsoft.com/office/officeart/2005/8/layout/pList1"/>
    <dgm:cxn modelId="{F8CB01C8-F488-4C1F-B2DD-FBC88C85B549}" type="presOf" srcId="{B726E26E-A1F8-417A-A00A-CCF98F4318E2}" destId="{256AB883-D4F3-48F1-B1B7-B4FBE4DB2F49}" srcOrd="0" destOrd="0" presId="urn:microsoft.com/office/officeart/2005/8/layout/pList1"/>
    <dgm:cxn modelId="{6EA484D4-4537-4695-981B-0BF2B1011651}" srcId="{F131EC6B-0AA0-4C54-9E8E-8642F6C6D926}" destId="{B726E26E-A1F8-417A-A00A-CCF98F4318E2}" srcOrd="2" destOrd="0" parTransId="{7CE4858A-65BD-4BAE-B4CE-18C4C04BD4F3}" sibTransId="{88912FD1-4D64-439F-A0F3-93B10D8EF7E2}"/>
    <dgm:cxn modelId="{1A2602DF-2003-4EB9-AF2E-591BD3958D82}" type="presOf" srcId="{F131EC6B-0AA0-4C54-9E8E-8642F6C6D926}" destId="{BDF95ECB-C511-449C-9065-7EC4232FCF9D}" srcOrd="0" destOrd="0" presId="urn:microsoft.com/office/officeart/2005/8/layout/pList1"/>
    <dgm:cxn modelId="{099101FB-C8FB-454B-B048-BCBCAFE16D55}" type="presOf" srcId="{E04B2930-AEA5-4086-9B86-76C229176DF1}" destId="{2A93FB2F-FA5C-4FC5-9F7D-CCE0550451E8}" srcOrd="0" destOrd="0" presId="urn:microsoft.com/office/officeart/2005/8/layout/pList1"/>
    <dgm:cxn modelId="{E9A4153E-D05E-4ACA-A67C-3838931284F0}" type="presParOf" srcId="{BDF95ECB-C511-449C-9065-7EC4232FCF9D}" destId="{A47CB913-E726-433E-96A3-6AB89684374C}" srcOrd="0" destOrd="0" presId="urn:microsoft.com/office/officeart/2005/8/layout/pList1"/>
    <dgm:cxn modelId="{1E192D94-D51B-4E43-918E-5E564CB4B4B2}" type="presParOf" srcId="{A47CB913-E726-433E-96A3-6AB89684374C}" destId="{0E13B191-50A1-4D57-B161-FD565FE32DA4}" srcOrd="0" destOrd="0" presId="urn:microsoft.com/office/officeart/2005/8/layout/pList1"/>
    <dgm:cxn modelId="{996B1D6C-C823-4CAA-8094-AD2FF2CBEAE8}" type="presParOf" srcId="{A47CB913-E726-433E-96A3-6AB89684374C}" destId="{A2D88140-A356-4ED4-AC0B-CFC570F13D37}" srcOrd="1" destOrd="0" presId="urn:microsoft.com/office/officeart/2005/8/layout/pList1"/>
    <dgm:cxn modelId="{E63BD69E-0C2C-493C-9DB1-F0601EC6E83A}" type="presParOf" srcId="{BDF95ECB-C511-449C-9065-7EC4232FCF9D}" destId="{948E2263-C673-42A5-8CC9-6F72615CE080}" srcOrd="1" destOrd="0" presId="urn:microsoft.com/office/officeart/2005/8/layout/pList1"/>
    <dgm:cxn modelId="{E429B754-53D2-4583-A646-BA393A89ECEE}" type="presParOf" srcId="{BDF95ECB-C511-449C-9065-7EC4232FCF9D}" destId="{B35E2CC7-AA22-4137-8725-2B7CA826A915}" srcOrd="2" destOrd="0" presId="urn:microsoft.com/office/officeart/2005/8/layout/pList1"/>
    <dgm:cxn modelId="{EF7DC171-EEF8-4D60-A5CF-04A5D28F535A}" type="presParOf" srcId="{B35E2CC7-AA22-4137-8725-2B7CA826A915}" destId="{388F63C6-F2ED-44FE-8A2E-7A304EBCEEC8}" srcOrd="0" destOrd="0" presId="urn:microsoft.com/office/officeart/2005/8/layout/pList1"/>
    <dgm:cxn modelId="{1BF2C69C-F2D0-4B4B-AA72-6C61BADF86F8}" type="presParOf" srcId="{B35E2CC7-AA22-4137-8725-2B7CA826A915}" destId="{58BBCE09-BE34-4CAE-B96F-2B228862F8A1}" srcOrd="1" destOrd="0" presId="urn:microsoft.com/office/officeart/2005/8/layout/pList1"/>
    <dgm:cxn modelId="{E3F1CC11-00EB-4CAB-8EF8-FACBCB964B75}" type="presParOf" srcId="{BDF95ECB-C511-449C-9065-7EC4232FCF9D}" destId="{77F9F67F-6151-4ADF-8230-65CBBD05EA49}" srcOrd="3" destOrd="0" presId="urn:microsoft.com/office/officeart/2005/8/layout/pList1"/>
    <dgm:cxn modelId="{E7F62659-465A-43B3-866C-B46809D6B54E}" type="presParOf" srcId="{BDF95ECB-C511-449C-9065-7EC4232FCF9D}" destId="{B4844401-1747-4377-A054-9A497F30DA1F}" srcOrd="4" destOrd="0" presId="urn:microsoft.com/office/officeart/2005/8/layout/pList1"/>
    <dgm:cxn modelId="{ADAE9769-755F-4958-A241-D427364F4AFB}" type="presParOf" srcId="{B4844401-1747-4377-A054-9A497F30DA1F}" destId="{22B7100B-9AC7-4EF9-9F02-704CD6E85958}" srcOrd="0" destOrd="0" presId="urn:microsoft.com/office/officeart/2005/8/layout/pList1"/>
    <dgm:cxn modelId="{6E24D1E8-EB67-4A4A-B0D2-DF1C6BB68A7F}" type="presParOf" srcId="{B4844401-1747-4377-A054-9A497F30DA1F}" destId="{256AB883-D4F3-48F1-B1B7-B4FBE4DB2F49}" srcOrd="1" destOrd="0" presId="urn:microsoft.com/office/officeart/2005/8/layout/pList1"/>
    <dgm:cxn modelId="{FA51CE44-0CE8-4708-9E24-1F6101A93BF9}" type="presParOf" srcId="{BDF95ECB-C511-449C-9065-7EC4232FCF9D}" destId="{2FF35903-307D-4D63-A172-FECF1881BC85}" srcOrd="5" destOrd="0" presId="urn:microsoft.com/office/officeart/2005/8/layout/pList1"/>
    <dgm:cxn modelId="{665EF171-BBDF-4376-B4BF-0758F28CDDC0}" type="presParOf" srcId="{BDF95ECB-C511-449C-9065-7EC4232FCF9D}" destId="{C3C34981-B803-4331-B468-BFB20A670E1C}" srcOrd="6" destOrd="0" presId="urn:microsoft.com/office/officeart/2005/8/layout/pList1"/>
    <dgm:cxn modelId="{C7218CE5-2C13-4DE4-BE86-5A88A1FD7DEC}" type="presParOf" srcId="{C3C34981-B803-4331-B468-BFB20A670E1C}" destId="{917B8115-57CD-4407-9AEA-48E528131C20}" srcOrd="0" destOrd="0" presId="urn:microsoft.com/office/officeart/2005/8/layout/pList1"/>
    <dgm:cxn modelId="{BBD62EE6-F498-44DD-B3C8-886F3C0535FD}" type="presParOf" srcId="{C3C34981-B803-4331-B468-BFB20A670E1C}" destId="{2A93FB2F-FA5C-4FC5-9F7D-CCE0550451E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131EC6B-0AA0-4C54-9E8E-8642F6C6D926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ABE6BC1-618D-4CD2-9F41-2947C13B4CC1}">
      <dgm:prSet phldrT="[Testo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53E62F1-C81C-4122-AAF4-EB83997BD3A6}" type="parTrans" cxnId="{A9A94C05-2DA7-4F3F-B10C-A8D78A59FCF0}">
      <dgm:prSet/>
      <dgm:spPr/>
      <dgm:t>
        <a:bodyPr/>
        <a:lstStyle/>
        <a:p>
          <a:endParaRPr lang="it-IT"/>
        </a:p>
      </dgm:t>
    </dgm:pt>
    <dgm:pt modelId="{C64BF352-A3EF-4027-B22C-FDC05FAC4E9B}" type="sibTrans" cxnId="{A9A94C05-2DA7-4F3F-B10C-A8D78A59FCF0}">
      <dgm:prSet/>
      <dgm:spPr/>
      <dgm:t>
        <a:bodyPr/>
        <a:lstStyle/>
        <a:p>
          <a:endParaRPr lang="it-IT"/>
        </a:p>
      </dgm:t>
    </dgm:pt>
    <dgm:pt modelId="{50B82F7C-33EC-479A-8F27-F48269C79ED5}">
      <dgm:prSet phldrT="[Tes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1CBB26-CAD7-4281-8E2A-DDEE74FD8B54}" type="parTrans" cxnId="{757EA0B3-1FBA-4A8D-9887-8C6576DBDDD0}">
      <dgm:prSet/>
      <dgm:spPr/>
      <dgm:t>
        <a:bodyPr/>
        <a:lstStyle/>
        <a:p>
          <a:endParaRPr lang="it-IT"/>
        </a:p>
      </dgm:t>
    </dgm:pt>
    <dgm:pt modelId="{702E5CAA-5BC2-4052-8AE2-FDCB638C1CF1}" type="sibTrans" cxnId="{757EA0B3-1FBA-4A8D-9887-8C6576DBDDD0}">
      <dgm:prSet/>
      <dgm:spPr/>
      <dgm:t>
        <a:bodyPr/>
        <a:lstStyle/>
        <a:p>
          <a:endParaRPr lang="it-IT"/>
        </a:p>
      </dgm:t>
    </dgm:pt>
    <dgm:pt modelId="{B726E26E-A1F8-417A-A00A-CCF98F4318E2}">
      <dgm:prSet phldrT="[Testo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7CE4858A-65BD-4BAE-B4CE-18C4C04BD4F3}" type="parTrans" cxnId="{6EA484D4-4537-4695-981B-0BF2B1011651}">
      <dgm:prSet/>
      <dgm:spPr/>
      <dgm:t>
        <a:bodyPr/>
        <a:lstStyle/>
        <a:p>
          <a:endParaRPr lang="it-IT"/>
        </a:p>
      </dgm:t>
    </dgm:pt>
    <dgm:pt modelId="{88912FD1-4D64-439F-A0F3-93B10D8EF7E2}" type="sibTrans" cxnId="{6EA484D4-4537-4695-981B-0BF2B1011651}">
      <dgm:prSet/>
      <dgm:spPr/>
      <dgm:t>
        <a:bodyPr/>
        <a:lstStyle/>
        <a:p>
          <a:endParaRPr lang="it-IT"/>
        </a:p>
      </dgm:t>
    </dgm:pt>
    <dgm:pt modelId="{E04B2930-AEA5-4086-9B86-76C229176DF1}">
      <dgm:prSet phldrT="[Testo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4D5BE8-EEE7-4989-98DC-923767C3CBE2}" type="parTrans" cxnId="{C051F376-5D1E-4E14-A7B2-C974EBA21409}">
      <dgm:prSet/>
      <dgm:spPr/>
      <dgm:t>
        <a:bodyPr/>
        <a:lstStyle/>
        <a:p>
          <a:endParaRPr lang="it-IT"/>
        </a:p>
      </dgm:t>
    </dgm:pt>
    <dgm:pt modelId="{A47D7CFC-DE63-4279-A5A3-FD5B428F352B}" type="sibTrans" cxnId="{C051F376-5D1E-4E14-A7B2-C974EBA21409}">
      <dgm:prSet/>
      <dgm:spPr/>
      <dgm:t>
        <a:bodyPr/>
        <a:lstStyle/>
        <a:p>
          <a:endParaRPr lang="it-IT"/>
        </a:p>
      </dgm:t>
    </dgm:pt>
    <dgm:pt modelId="{BDF95ECB-C511-449C-9065-7EC4232FCF9D}" type="pres">
      <dgm:prSet presAssocID="{F131EC6B-0AA0-4C54-9E8E-8642F6C6D926}" presName="Name0" presStyleCnt="0">
        <dgm:presLayoutVars>
          <dgm:dir/>
          <dgm:resizeHandles val="exact"/>
        </dgm:presLayoutVars>
      </dgm:prSet>
      <dgm:spPr/>
    </dgm:pt>
    <dgm:pt modelId="{A47CB913-E726-433E-96A3-6AB89684374C}" type="pres">
      <dgm:prSet presAssocID="{AABE6BC1-618D-4CD2-9F41-2947C13B4CC1}" presName="compNode" presStyleCnt="0"/>
      <dgm:spPr/>
    </dgm:pt>
    <dgm:pt modelId="{0E13B191-50A1-4D57-B161-FD565FE32DA4}" type="pres">
      <dgm:prSet presAssocID="{AABE6BC1-618D-4CD2-9F41-2947C13B4CC1}" presName="pictRect" presStyleLbl="node1" presStyleIdx="0" presStyleCnt="4" custScaleX="146410" custScaleY="146410" custLinFactNeighborX="-210" custLinFactNeighborY="16006"/>
      <dgm:spPr>
        <a:blipFill dpi="0" rotWithShape="1">
          <a:blip xmlns:r="http://schemas.openxmlformats.org/officeDocument/2006/relationships" r:embed="rId5"/>
          <a:srcRect/>
          <a:stretch>
            <a:fillRect t="23909" b="23909"/>
          </a:stretch>
        </a:blipFill>
      </dgm:spPr>
    </dgm:pt>
    <dgm:pt modelId="{A2D88140-A356-4ED4-AC0B-CFC570F13D37}" type="pres">
      <dgm:prSet presAssocID="{AABE6BC1-618D-4CD2-9F41-2947C13B4CC1}" presName="textRect" presStyleLbl="revTx" presStyleIdx="0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948E2263-C673-42A5-8CC9-6F72615CE080}" type="pres">
      <dgm:prSet presAssocID="{C64BF352-A3EF-4027-B22C-FDC05FAC4E9B}" presName="sibTrans" presStyleLbl="sibTrans2D1" presStyleIdx="0" presStyleCnt="0"/>
      <dgm:spPr/>
    </dgm:pt>
    <dgm:pt modelId="{B35E2CC7-AA22-4137-8725-2B7CA826A915}" type="pres">
      <dgm:prSet presAssocID="{50B82F7C-33EC-479A-8F27-F48269C79ED5}" presName="compNode" presStyleCnt="0"/>
      <dgm:spPr/>
    </dgm:pt>
    <dgm:pt modelId="{388F63C6-F2ED-44FE-8A2E-7A304EBCEEC8}" type="pres">
      <dgm:prSet presAssocID="{50B82F7C-33EC-479A-8F27-F48269C79ED5}" presName="pictRect" presStyleLbl="node1" presStyleIdx="1" presStyleCnt="4" custScaleX="146410" custScaleY="146410" custLinFactNeighborY="15163"/>
      <dgm:spPr>
        <a:blipFill dpi="0" rotWithShape="1">
          <a:blip xmlns:r="http://schemas.openxmlformats.org/officeDocument/2006/relationships" r:embed="rId6"/>
          <a:srcRect/>
          <a:stretch>
            <a:fillRect t="23553" b="23553"/>
          </a:stretch>
        </a:blipFill>
      </dgm:spPr>
    </dgm:pt>
    <dgm:pt modelId="{58BBCE09-BE34-4CAE-B96F-2B228862F8A1}" type="pres">
      <dgm:prSet presAssocID="{50B82F7C-33EC-479A-8F27-F48269C79ED5}" presName="textRect" presStyleLbl="revTx" presStyleIdx="1" presStyleCnt="4" custScaleX="127545" custScaleY="45361" custLinFactNeighborX="847" custLinFactNeighborY="-20698">
        <dgm:presLayoutVars>
          <dgm:bulletEnabled val="1"/>
        </dgm:presLayoutVars>
      </dgm:prSet>
      <dgm:spPr/>
    </dgm:pt>
    <dgm:pt modelId="{77F9F67F-6151-4ADF-8230-65CBBD05EA49}" type="pres">
      <dgm:prSet presAssocID="{702E5CAA-5BC2-4052-8AE2-FDCB638C1CF1}" presName="sibTrans" presStyleLbl="sibTrans2D1" presStyleIdx="0" presStyleCnt="0"/>
      <dgm:spPr/>
    </dgm:pt>
    <dgm:pt modelId="{B4844401-1747-4377-A054-9A497F30DA1F}" type="pres">
      <dgm:prSet presAssocID="{B726E26E-A1F8-417A-A00A-CCF98F4318E2}" presName="compNode" presStyleCnt="0"/>
      <dgm:spPr/>
    </dgm:pt>
    <dgm:pt modelId="{22B7100B-9AC7-4EF9-9F02-704CD6E85958}" type="pres">
      <dgm:prSet presAssocID="{B726E26E-A1F8-417A-A00A-CCF98F4318E2}" presName="pictRect" presStyleLbl="node1" presStyleIdx="2" presStyleCnt="4" custScaleX="146410" custScaleY="146410" custLinFactNeighborY="-51210"/>
      <dgm:spPr>
        <a:blipFill dpi="0" rotWithShape="1">
          <a:blip xmlns:r="http://schemas.openxmlformats.org/officeDocument/2006/relationships" r:embed="rId7"/>
          <a:srcRect/>
          <a:stretch>
            <a:fillRect t="24053" b="24053"/>
          </a:stretch>
        </a:blipFill>
      </dgm:spPr>
    </dgm:pt>
    <dgm:pt modelId="{256AB883-D4F3-48F1-B1B7-B4FBE4DB2F49}" type="pres">
      <dgm:prSet presAssocID="{B726E26E-A1F8-417A-A00A-CCF98F4318E2}" presName="textRect" presStyleLbl="revTx" presStyleIdx="2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  <dgm:pt modelId="{2FF35903-307D-4D63-A172-FECF1881BC85}" type="pres">
      <dgm:prSet presAssocID="{88912FD1-4D64-439F-A0F3-93B10D8EF7E2}" presName="sibTrans" presStyleLbl="sibTrans2D1" presStyleIdx="0" presStyleCnt="0"/>
      <dgm:spPr/>
    </dgm:pt>
    <dgm:pt modelId="{C3C34981-B803-4331-B468-BFB20A670E1C}" type="pres">
      <dgm:prSet presAssocID="{E04B2930-AEA5-4086-9B86-76C229176DF1}" presName="compNode" presStyleCnt="0"/>
      <dgm:spPr/>
    </dgm:pt>
    <dgm:pt modelId="{917B8115-57CD-4407-9AEA-48E528131C20}" type="pres">
      <dgm:prSet presAssocID="{E04B2930-AEA5-4086-9B86-76C229176DF1}" presName="pictRect" presStyleLbl="node1" presStyleIdx="3" presStyleCnt="4" custScaleX="146410" custScaleY="146410" custLinFactNeighborY="-51210"/>
      <dgm:spPr>
        <a:blipFill dpi="0" rotWithShape="1">
          <a:blip xmlns:r="http://schemas.openxmlformats.org/officeDocument/2006/relationships" r:embed="rId8"/>
          <a:srcRect/>
          <a:stretch>
            <a:fillRect t="23909" b="23909"/>
          </a:stretch>
        </a:blipFill>
      </dgm:spPr>
    </dgm:pt>
    <dgm:pt modelId="{2A93FB2F-FA5C-4FC5-9F7D-CCE0550451E8}" type="pres">
      <dgm:prSet presAssocID="{E04B2930-AEA5-4086-9B86-76C229176DF1}" presName="textRect" presStyleLbl="revTx" presStyleIdx="3" presStyleCnt="4" custScaleX="127545" custScaleY="45361" custLinFactY="-44301" custLinFactNeighborX="847" custLinFactNeighborY="-100000">
        <dgm:presLayoutVars>
          <dgm:bulletEnabled val="1"/>
        </dgm:presLayoutVars>
      </dgm:prSet>
      <dgm:spPr/>
    </dgm:pt>
  </dgm:ptLst>
  <dgm:cxnLst>
    <dgm:cxn modelId="{A9A94C05-2DA7-4F3F-B10C-A8D78A59FCF0}" srcId="{F131EC6B-0AA0-4C54-9E8E-8642F6C6D926}" destId="{AABE6BC1-618D-4CD2-9F41-2947C13B4CC1}" srcOrd="0" destOrd="0" parTransId="{153E62F1-C81C-4122-AAF4-EB83997BD3A6}" sibTransId="{C64BF352-A3EF-4027-B22C-FDC05FAC4E9B}"/>
    <dgm:cxn modelId="{C051F376-5D1E-4E14-A7B2-C974EBA21409}" srcId="{F131EC6B-0AA0-4C54-9E8E-8642F6C6D926}" destId="{E04B2930-AEA5-4086-9B86-76C229176DF1}" srcOrd="3" destOrd="0" parTransId="{F24D5BE8-EEE7-4989-98DC-923767C3CBE2}" sibTransId="{A47D7CFC-DE63-4279-A5A3-FD5B428F352B}"/>
    <dgm:cxn modelId="{22C39179-8246-4812-8965-9D74917D8AD4}" type="presOf" srcId="{C64BF352-A3EF-4027-B22C-FDC05FAC4E9B}" destId="{948E2263-C673-42A5-8CC9-6F72615CE080}" srcOrd="0" destOrd="0" presId="urn:microsoft.com/office/officeart/2005/8/layout/pList1"/>
    <dgm:cxn modelId="{DC98B98F-A461-43E0-A8DF-3D6265D2F9AF}" type="presOf" srcId="{88912FD1-4D64-439F-A0F3-93B10D8EF7E2}" destId="{2FF35903-307D-4D63-A172-FECF1881BC85}" srcOrd="0" destOrd="0" presId="urn:microsoft.com/office/officeart/2005/8/layout/pList1"/>
    <dgm:cxn modelId="{6324349D-4161-4E03-A973-4F934CF334FF}" type="presOf" srcId="{AABE6BC1-618D-4CD2-9F41-2947C13B4CC1}" destId="{A2D88140-A356-4ED4-AC0B-CFC570F13D37}" srcOrd="0" destOrd="0" presId="urn:microsoft.com/office/officeart/2005/8/layout/pList1"/>
    <dgm:cxn modelId="{BAA34B9E-8F52-415D-9B41-2D11B9C1AB5E}" type="presOf" srcId="{50B82F7C-33EC-479A-8F27-F48269C79ED5}" destId="{58BBCE09-BE34-4CAE-B96F-2B228862F8A1}" srcOrd="0" destOrd="0" presId="urn:microsoft.com/office/officeart/2005/8/layout/pList1"/>
    <dgm:cxn modelId="{757EA0B3-1FBA-4A8D-9887-8C6576DBDDD0}" srcId="{F131EC6B-0AA0-4C54-9E8E-8642F6C6D926}" destId="{50B82F7C-33EC-479A-8F27-F48269C79ED5}" srcOrd="1" destOrd="0" parTransId="{361CBB26-CAD7-4281-8E2A-DDEE74FD8B54}" sibTransId="{702E5CAA-5BC2-4052-8AE2-FDCB638C1CF1}"/>
    <dgm:cxn modelId="{205CE0BE-F5F6-4E2D-B608-EF3F18A7B317}" type="presOf" srcId="{702E5CAA-5BC2-4052-8AE2-FDCB638C1CF1}" destId="{77F9F67F-6151-4ADF-8230-65CBBD05EA49}" srcOrd="0" destOrd="0" presId="urn:microsoft.com/office/officeart/2005/8/layout/pList1"/>
    <dgm:cxn modelId="{F8CB01C8-F488-4C1F-B2DD-FBC88C85B549}" type="presOf" srcId="{B726E26E-A1F8-417A-A00A-CCF98F4318E2}" destId="{256AB883-D4F3-48F1-B1B7-B4FBE4DB2F49}" srcOrd="0" destOrd="0" presId="urn:microsoft.com/office/officeart/2005/8/layout/pList1"/>
    <dgm:cxn modelId="{6EA484D4-4537-4695-981B-0BF2B1011651}" srcId="{F131EC6B-0AA0-4C54-9E8E-8642F6C6D926}" destId="{B726E26E-A1F8-417A-A00A-CCF98F4318E2}" srcOrd="2" destOrd="0" parTransId="{7CE4858A-65BD-4BAE-B4CE-18C4C04BD4F3}" sibTransId="{88912FD1-4D64-439F-A0F3-93B10D8EF7E2}"/>
    <dgm:cxn modelId="{1A2602DF-2003-4EB9-AF2E-591BD3958D82}" type="presOf" srcId="{F131EC6B-0AA0-4C54-9E8E-8642F6C6D926}" destId="{BDF95ECB-C511-449C-9065-7EC4232FCF9D}" srcOrd="0" destOrd="0" presId="urn:microsoft.com/office/officeart/2005/8/layout/pList1"/>
    <dgm:cxn modelId="{099101FB-C8FB-454B-B048-BCBCAFE16D55}" type="presOf" srcId="{E04B2930-AEA5-4086-9B86-76C229176DF1}" destId="{2A93FB2F-FA5C-4FC5-9F7D-CCE0550451E8}" srcOrd="0" destOrd="0" presId="urn:microsoft.com/office/officeart/2005/8/layout/pList1"/>
    <dgm:cxn modelId="{E9A4153E-D05E-4ACA-A67C-3838931284F0}" type="presParOf" srcId="{BDF95ECB-C511-449C-9065-7EC4232FCF9D}" destId="{A47CB913-E726-433E-96A3-6AB89684374C}" srcOrd="0" destOrd="0" presId="urn:microsoft.com/office/officeart/2005/8/layout/pList1"/>
    <dgm:cxn modelId="{1E192D94-D51B-4E43-918E-5E564CB4B4B2}" type="presParOf" srcId="{A47CB913-E726-433E-96A3-6AB89684374C}" destId="{0E13B191-50A1-4D57-B161-FD565FE32DA4}" srcOrd="0" destOrd="0" presId="urn:microsoft.com/office/officeart/2005/8/layout/pList1"/>
    <dgm:cxn modelId="{996B1D6C-C823-4CAA-8094-AD2FF2CBEAE8}" type="presParOf" srcId="{A47CB913-E726-433E-96A3-6AB89684374C}" destId="{A2D88140-A356-4ED4-AC0B-CFC570F13D37}" srcOrd="1" destOrd="0" presId="urn:microsoft.com/office/officeart/2005/8/layout/pList1"/>
    <dgm:cxn modelId="{E63BD69E-0C2C-493C-9DB1-F0601EC6E83A}" type="presParOf" srcId="{BDF95ECB-C511-449C-9065-7EC4232FCF9D}" destId="{948E2263-C673-42A5-8CC9-6F72615CE080}" srcOrd="1" destOrd="0" presId="urn:microsoft.com/office/officeart/2005/8/layout/pList1"/>
    <dgm:cxn modelId="{E429B754-53D2-4583-A646-BA393A89ECEE}" type="presParOf" srcId="{BDF95ECB-C511-449C-9065-7EC4232FCF9D}" destId="{B35E2CC7-AA22-4137-8725-2B7CA826A915}" srcOrd="2" destOrd="0" presId="urn:microsoft.com/office/officeart/2005/8/layout/pList1"/>
    <dgm:cxn modelId="{EF7DC171-EEF8-4D60-A5CF-04A5D28F535A}" type="presParOf" srcId="{B35E2CC7-AA22-4137-8725-2B7CA826A915}" destId="{388F63C6-F2ED-44FE-8A2E-7A304EBCEEC8}" srcOrd="0" destOrd="0" presId="urn:microsoft.com/office/officeart/2005/8/layout/pList1"/>
    <dgm:cxn modelId="{1BF2C69C-F2D0-4B4B-AA72-6C61BADF86F8}" type="presParOf" srcId="{B35E2CC7-AA22-4137-8725-2B7CA826A915}" destId="{58BBCE09-BE34-4CAE-B96F-2B228862F8A1}" srcOrd="1" destOrd="0" presId="urn:microsoft.com/office/officeart/2005/8/layout/pList1"/>
    <dgm:cxn modelId="{E3F1CC11-00EB-4CAB-8EF8-FACBCB964B75}" type="presParOf" srcId="{BDF95ECB-C511-449C-9065-7EC4232FCF9D}" destId="{77F9F67F-6151-4ADF-8230-65CBBD05EA49}" srcOrd="3" destOrd="0" presId="urn:microsoft.com/office/officeart/2005/8/layout/pList1"/>
    <dgm:cxn modelId="{E7F62659-465A-43B3-866C-B46809D6B54E}" type="presParOf" srcId="{BDF95ECB-C511-449C-9065-7EC4232FCF9D}" destId="{B4844401-1747-4377-A054-9A497F30DA1F}" srcOrd="4" destOrd="0" presId="urn:microsoft.com/office/officeart/2005/8/layout/pList1"/>
    <dgm:cxn modelId="{ADAE9769-755F-4958-A241-D427364F4AFB}" type="presParOf" srcId="{B4844401-1747-4377-A054-9A497F30DA1F}" destId="{22B7100B-9AC7-4EF9-9F02-704CD6E85958}" srcOrd="0" destOrd="0" presId="urn:microsoft.com/office/officeart/2005/8/layout/pList1"/>
    <dgm:cxn modelId="{6E24D1E8-EB67-4A4A-B0D2-DF1C6BB68A7F}" type="presParOf" srcId="{B4844401-1747-4377-A054-9A497F30DA1F}" destId="{256AB883-D4F3-48F1-B1B7-B4FBE4DB2F49}" srcOrd="1" destOrd="0" presId="urn:microsoft.com/office/officeart/2005/8/layout/pList1"/>
    <dgm:cxn modelId="{FA51CE44-0CE8-4708-9E24-1F6101A93BF9}" type="presParOf" srcId="{BDF95ECB-C511-449C-9065-7EC4232FCF9D}" destId="{2FF35903-307D-4D63-A172-FECF1881BC85}" srcOrd="5" destOrd="0" presId="urn:microsoft.com/office/officeart/2005/8/layout/pList1"/>
    <dgm:cxn modelId="{665EF171-BBDF-4376-B4BF-0758F28CDDC0}" type="presParOf" srcId="{BDF95ECB-C511-449C-9065-7EC4232FCF9D}" destId="{C3C34981-B803-4331-B468-BFB20A670E1C}" srcOrd="6" destOrd="0" presId="urn:microsoft.com/office/officeart/2005/8/layout/pList1"/>
    <dgm:cxn modelId="{C7218CE5-2C13-4DE4-BE86-5A88A1FD7DEC}" type="presParOf" srcId="{C3C34981-B803-4331-B468-BFB20A670E1C}" destId="{917B8115-57CD-4407-9AEA-48E528131C20}" srcOrd="0" destOrd="0" presId="urn:microsoft.com/office/officeart/2005/8/layout/pList1"/>
    <dgm:cxn modelId="{BBD62EE6-F498-44DD-B3C8-886F3C0535FD}" type="presParOf" srcId="{C3C34981-B803-4331-B468-BFB20A670E1C}" destId="{2A93FB2F-FA5C-4FC5-9F7D-CCE0550451E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7426BC26-D330-4848-BEA3-F49B94A6C44F}">
          <dgm:prSet phldrT="[Testo]" custT="1"/>
          <dgm:spPr/>
          <dgm:t>
            <a:bodyPr/>
            <a:lstStyle/>
            <a:p>
              <a:pPr algn="ctr"/>
              <a:r>
                <a:rPr lang="it-IT" sz="1400" i="0">
                  <a:solidFill>
                    <a:schemeClr val="tx2"/>
                  </a:solidFill>
                  <a:latin typeface="Quicksand" panose="020B0604020202020204" charset="0"/>
                </a:rPr>
                <a:t>COCO		ResNet101	SGD</a:t>
              </a:r>
            </a:p>
            <a:p>
              <a:pPr algn="ctr"/>
              <a14:m>
                <m:oMath xmlns:m="http://schemas.openxmlformats.org/officeDocument/2006/math">
                  <m:sSup>
                    <m:sSupPr>
                      <m:ctrlP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lr</m:t>
                      </m:r>
                      <m:r>
                        <a:rPr lang="it-IT" sz="1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6⋅</m:t>
                      </m:r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e>
                    <m:sup>
                      <m:r>
                        <a:rPr lang="it-IT" sz="1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1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sup>
                  </m:sSup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	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4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lang="it-IT" sz="1400" b="0" i="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b="0" i="1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0.98</m:t>
                  </m:r>
                </m:oMath>
              </a14:m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	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it-IT" sz="1400" b="0" i="0" u="none" strike="noStrike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wd</m:t>
                  </m:r>
                  <m:r>
                    <a:rPr lang="it-IT" sz="1400" b="0" i="0" u="none" strike="noStrike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=</m:t>
                  </m:r>
                  <m:r>
                    <a:rPr lang="it-IT" sz="1400" b="0" i="1" u="none" strike="noStrike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6⋅</m:t>
                  </m:r>
                  <m:sSup>
                    <m:sSupPr>
                      <m:ctrlPr>
                        <a:rPr lang="it-IT" sz="1400" b="0" i="1" u="none" strike="noStrike" cap="none" dirty="0" smtClean="0">
                          <a:solidFill>
                            <a:schemeClr val="lt2"/>
                          </a:solidFill>
                          <a:latin typeface="Cambria Math" panose="02040503050406030204" pitchFamily="18" charset="0"/>
                          <a:sym typeface="Arial"/>
                        </a:rPr>
                      </m:ctrlPr>
                    </m:sSupPr>
                    <m:e>
                      <m:r>
                        <a:rPr lang="it-IT" sz="1400" b="0" i="1" u="none" strike="noStrike" cap="none" dirty="0" smtClean="0">
                          <a:solidFill>
                            <a:schemeClr val="lt2"/>
                          </a:solidFill>
                          <a:latin typeface="Cambria Math" panose="02040503050406030204" pitchFamily="18" charset="0"/>
                          <a:sym typeface="Arial"/>
                        </a:rPr>
                        <m:t>10</m:t>
                      </m:r>
                    </m:e>
                    <m:sup>
                      <m:r>
                        <a:rPr lang="it-IT" sz="1400" b="0" i="1" u="none" strike="noStrike" cap="none" dirty="0" smtClean="0">
                          <a:solidFill>
                            <a:schemeClr val="lt2"/>
                          </a:solidFill>
                          <a:latin typeface="Cambria Math" panose="02040503050406030204" pitchFamily="18" charset="0"/>
                          <a:sym typeface="Arial"/>
                        </a:rPr>
                        <m:t>−3</m:t>
                      </m:r>
                    </m:sup>
                  </m:sSup>
                </m:oMath>
              </a14:m>
              <a:endParaRPr lang="it-IT" sz="1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7426BC26-D330-4848-BEA3-F49B94A6C44F}">
          <dgm:prSet phldrT="[Testo]" custT="1"/>
          <dgm:spPr/>
          <dgm:t>
            <a:bodyPr/>
            <a:lstStyle/>
            <a:p>
              <a:pPr algn="ctr"/>
              <a:r>
                <a:rPr lang="it-IT" sz="1400" i="0">
                  <a:solidFill>
                    <a:schemeClr val="tx2"/>
                  </a:solidFill>
                  <a:latin typeface="Quicksand" panose="020B0604020202020204" charset="0"/>
                </a:rPr>
                <a:t>COCO		ResNet101	SGD</a:t>
              </a:r>
            </a:p>
            <a:p>
              <a:pPr algn="ctr"/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〖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lr=6⋅</a:t>
              </a:r>
              <a:r>
                <a:rPr lang="it-IT" sz="140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10〗^(−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5)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	</a:t>
              </a: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</a:rPr>
                <a:t>m=0.98</a:t>
              </a:r>
              <a:r>
                <a:rPr lang="it-IT" sz="1400">
                  <a:solidFill>
                    <a:schemeClr val="tx2"/>
                  </a:solidFill>
                  <a:latin typeface="Quicksand" panose="020B0604020202020204" charset="0"/>
                </a:rPr>
                <a:t>	</a:t>
              </a:r>
              <a:r>
                <a:rPr lang="it-IT" sz="1400" b="0" i="0" u="none" strike="noStrike" cap="none" dirty="0">
                  <a:solidFill>
                    <a:schemeClr val="lt2"/>
                  </a:solidFill>
                  <a:latin typeface="Cambria Math" panose="02040503050406030204" pitchFamily="18" charset="0"/>
                  <a:sym typeface="Arial"/>
                </a:rPr>
                <a:t>wd=6⋅10^(−3)</a:t>
              </a:r>
              <a:endParaRPr lang="it-IT" sz="140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21000" custScaleY="1210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100" b="24100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>
        <a:blipFill>
          <a:blip xmlns:r="http://schemas.openxmlformats.org/officeDocument/2006/relationships" r:embed="rId1"/>
          <a:stretch>
            <a:fillRect b="-50794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21000" custScaleY="121000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4100" b="24100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DA972C91-C21A-47FC-9BCC-A3F253AB9F61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D3D4C18-63D5-40FC-834D-B3F8885F5EFB}">
      <dgm:prSet phldrT="[Testo]" custT="1"/>
      <dgm:spPr/>
      <dgm:t>
        <a:bodyPr/>
        <a:lstStyle/>
        <a:p>
          <a:r>
            <a:rPr lang="it-IT" sz="1400">
              <a:solidFill>
                <a:schemeClr val="accent1"/>
              </a:solidFill>
              <a:latin typeface="Quicksand" panose="020B0604020202020204" charset="0"/>
            </a:rPr>
            <a:t>Immagine originale</a:t>
          </a:r>
        </a:p>
      </dgm:t>
    </dgm:pt>
    <dgm:pt modelId="{D9C0641E-AAFF-4B89-982A-FD324E3BE160}" type="parTrans" cxnId="{0870862F-5C4C-4917-9D3A-7F4BC40A2E08}">
      <dgm:prSet/>
      <dgm:spPr/>
      <dgm:t>
        <a:bodyPr/>
        <a:lstStyle/>
        <a:p>
          <a:endParaRPr lang="it-IT"/>
        </a:p>
      </dgm:t>
    </dgm:pt>
    <dgm:pt modelId="{DAFC4DE6-8CA0-45A3-81FE-7BA16283BD04}" type="sibTrans" cxnId="{0870862F-5C4C-4917-9D3A-7F4BC40A2E08}">
      <dgm:prSet/>
      <dgm:spPr/>
      <dgm:t>
        <a:bodyPr/>
        <a:lstStyle/>
        <a:p>
          <a:endParaRPr lang="it-IT"/>
        </a:p>
      </dgm:t>
    </dgm:pt>
    <dgm:pt modelId="{032EC821-BDF9-473F-927E-C48A0B2B2603}">
      <dgm:prSet phldrT="[Testo]" custT="1"/>
      <dgm:spPr/>
      <dgm:t>
        <a:bodyPr/>
        <a:lstStyle/>
        <a:p>
          <a:r>
            <a:rPr lang="it-IT" sz="1400">
              <a:solidFill>
                <a:schemeClr val="accent1"/>
              </a:solidFill>
              <a:latin typeface="Quicksand" panose="020B0604020202020204" charset="0"/>
            </a:rPr>
            <a:t>Flip</a:t>
          </a:r>
          <a:br>
            <a:rPr lang="it-IT" sz="14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Flipping orizzontale con probabilità 0.5</a:t>
          </a:r>
        </a:p>
      </dgm:t>
    </dgm:pt>
    <dgm:pt modelId="{C30D68CE-4923-4EBF-A95D-665895E37892}" type="parTrans" cxnId="{57E81DDC-18A8-414F-9879-9AE818B1B6D1}">
      <dgm:prSet/>
      <dgm:spPr/>
      <dgm:t>
        <a:bodyPr/>
        <a:lstStyle/>
        <a:p>
          <a:endParaRPr lang="it-IT"/>
        </a:p>
      </dgm:t>
    </dgm:pt>
    <dgm:pt modelId="{25D75446-F0AC-455B-9FD4-5D82F2FC24CA}" type="sibTrans" cxnId="{57E81DDC-18A8-414F-9879-9AE818B1B6D1}">
      <dgm:prSet/>
      <dgm:spPr/>
      <dgm:t>
        <a:bodyPr/>
        <a:lstStyle/>
        <a:p>
          <a:endParaRPr lang="it-IT"/>
        </a:p>
      </dgm:t>
    </dgm:pt>
    <dgm:pt modelId="{35865B5D-7575-416C-8C05-B9A7AD3FE7C4}">
      <dgm:prSet phldrT="[Testo]" custT="1"/>
      <dgm:spPr/>
      <dgm:t>
        <a:bodyPr/>
        <a:lstStyle/>
        <a:p>
          <a:r>
            <a:rPr lang="it-IT" sz="1400">
              <a:solidFill>
                <a:schemeClr val="accent1"/>
              </a:solidFill>
              <a:latin typeface="Quicksand" panose="020B0604020202020204" charset="0"/>
            </a:rPr>
            <a:t>Crop</a:t>
          </a:r>
          <a:br>
            <a:rPr lang="it-IT" sz="14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Cropping random di una patch con probabilità 0.5</a:t>
          </a:r>
        </a:p>
      </dgm:t>
    </dgm:pt>
    <dgm:pt modelId="{C2B73B1C-E289-4A6D-8E6F-E48919ADD4DF}" type="parTrans" cxnId="{BC4A6E94-3BC4-4B8B-BD99-4119BA3FBACF}">
      <dgm:prSet/>
      <dgm:spPr/>
      <dgm:t>
        <a:bodyPr/>
        <a:lstStyle/>
        <a:p>
          <a:endParaRPr lang="it-IT"/>
        </a:p>
      </dgm:t>
    </dgm:pt>
    <dgm:pt modelId="{8B3B80EE-1A44-44F4-AA52-F6ECF447D51D}" type="sibTrans" cxnId="{BC4A6E94-3BC4-4B8B-BD99-4119BA3FBACF}">
      <dgm:prSet/>
      <dgm:spPr/>
      <dgm:t>
        <a:bodyPr/>
        <a:lstStyle/>
        <a:p>
          <a:endParaRPr lang="it-IT"/>
        </a:p>
      </dgm:t>
    </dgm:pt>
    <dgm:pt modelId="{62AAA6FC-863C-4465-8AA0-8EF8280442F9}" type="pres">
      <dgm:prSet presAssocID="{DA972C91-C21A-47FC-9BCC-A3F253AB9F61}" presName="Name0" presStyleCnt="0">
        <dgm:presLayoutVars>
          <dgm:dir/>
          <dgm:resizeHandles val="exact"/>
        </dgm:presLayoutVars>
      </dgm:prSet>
      <dgm:spPr/>
    </dgm:pt>
    <dgm:pt modelId="{5FC0CD9A-21E4-4DF0-9E85-1592C6A9C44C}" type="pres">
      <dgm:prSet presAssocID="{1D3D4C18-63D5-40FC-834D-B3F8885F5EFB}" presName="compNode" presStyleCnt="0"/>
      <dgm:spPr/>
    </dgm:pt>
    <dgm:pt modelId="{6CA649C4-4C62-4CB6-B060-3987DB4EB004}" type="pres">
      <dgm:prSet presAssocID="{1D3D4C18-63D5-40FC-834D-B3F8885F5EFB}" presName="pictRect" presStyleLbl="node1" presStyleIdx="0" presStyleCnt="3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</dgm:spPr>
    </dgm:pt>
    <dgm:pt modelId="{2DD29AD0-35D0-4231-950C-C2042CCAE329}" type="pres">
      <dgm:prSet presAssocID="{1D3D4C18-63D5-40FC-834D-B3F8885F5EFB}" presName="textRect" presStyleLbl="revTx" presStyleIdx="0" presStyleCnt="3">
        <dgm:presLayoutVars>
          <dgm:bulletEnabled val="1"/>
        </dgm:presLayoutVars>
      </dgm:prSet>
      <dgm:spPr/>
    </dgm:pt>
    <dgm:pt modelId="{E7012924-62A2-4606-B064-8CDED8BA2785}" type="pres">
      <dgm:prSet presAssocID="{DAFC4DE6-8CA0-45A3-81FE-7BA16283BD04}" presName="sibTrans" presStyleLbl="sibTrans2D1" presStyleIdx="0" presStyleCnt="0"/>
      <dgm:spPr/>
    </dgm:pt>
    <dgm:pt modelId="{7BE3E34A-1364-4633-BD28-2322049F4E26}" type="pres">
      <dgm:prSet presAssocID="{032EC821-BDF9-473F-927E-C48A0B2B2603}" presName="compNode" presStyleCnt="0"/>
      <dgm:spPr/>
    </dgm:pt>
    <dgm:pt modelId="{53409354-77E2-4666-B838-E3FF7ED58413}" type="pres">
      <dgm:prSet presAssocID="{032EC821-BDF9-473F-927E-C48A0B2B2603}" presName="pictRect" presStyleLbl="node1" presStyleIdx="1" presStyleCnt="3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</dgm:spPr>
    </dgm:pt>
    <dgm:pt modelId="{7D356954-5090-4DDB-B3CD-0B6B4101942B}" type="pres">
      <dgm:prSet presAssocID="{032EC821-BDF9-473F-927E-C48A0B2B2603}" presName="textRect" presStyleLbl="revTx" presStyleIdx="1" presStyleCnt="3">
        <dgm:presLayoutVars>
          <dgm:bulletEnabled val="1"/>
        </dgm:presLayoutVars>
      </dgm:prSet>
      <dgm:spPr/>
    </dgm:pt>
    <dgm:pt modelId="{9D8E54F3-D89D-4303-A313-C2A5C4239BEA}" type="pres">
      <dgm:prSet presAssocID="{25D75446-F0AC-455B-9FD4-5D82F2FC24CA}" presName="sibTrans" presStyleLbl="sibTrans2D1" presStyleIdx="0" presStyleCnt="0"/>
      <dgm:spPr/>
    </dgm:pt>
    <dgm:pt modelId="{5D7156C7-4513-4211-BC85-AB63286B7086}" type="pres">
      <dgm:prSet presAssocID="{35865B5D-7575-416C-8C05-B9A7AD3FE7C4}" presName="compNode" presStyleCnt="0"/>
      <dgm:spPr/>
    </dgm:pt>
    <dgm:pt modelId="{CB1CC476-C000-42B4-9CCC-E4C15A192E4E}" type="pres">
      <dgm:prSet presAssocID="{35865B5D-7575-416C-8C05-B9A7AD3FE7C4}" presName="pictRect" presStyleLbl="node1" presStyleIdx="2" presStyleCnt="3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</dgm:spPr>
    </dgm:pt>
    <dgm:pt modelId="{0004742C-9AC4-444E-A13C-545284B543A5}" type="pres">
      <dgm:prSet presAssocID="{35865B5D-7575-416C-8C05-B9A7AD3FE7C4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43A33905-AF40-40C7-BD59-660D9CBEC94E}" type="presOf" srcId="{032EC821-BDF9-473F-927E-C48A0B2B2603}" destId="{7D356954-5090-4DDB-B3CD-0B6B4101942B}" srcOrd="0" destOrd="0" presId="urn:microsoft.com/office/officeart/2005/8/layout/pList1"/>
    <dgm:cxn modelId="{0870862F-5C4C-4917-9D3A-7F4BC40A2E08}" srcId="{DA972C91-C21A-47FC-9BCC-A3F253AB9F61}" destId="{1D3D4C18-63D5-40FC-834D-B3F8885F5EFB}" srcOrd="0" destOrd="0" parTransId="{D9C0641E-AAFF-4B89-982A-FD324E3BE160}" sibTransId="{DAFC4DE6-8CA0-45A3-81FE-7BA16283BD04}"/>
    <dgm:cxn modelId="{B2AD505F-FB1E-4304-A0EF-04DF08757939}" type="presOf" srcId="{DAFC4DE6-8CA0-45A3-81FE-7BA16283BD04}" destId="{E7012924-62A2-4606-B064-8CDED8BA2785}" srcOrd="0" destOrd="0" presId="urn:microsoft.com/office/officeart/2005/8/layout/pList1"/>
    <dgm:cxn modelId="{7B2AFF7D-66A0-4E17-B68A-4BEE1B7FCA59}" type="presOf" srcId="{DA972C91-C21A-47FC-9BCC-A3F253AB9F61}" destId="{62AAA6FC-863C-4465-8AA0-8EF8280442F9}" srcOrd="0" destOrd="0" presId="urn:microsoft.com/office/officeart/2005/8/layout/pList1"/>
    <dgm:cxn modelId="{BC4A6E94-3BC4-4B8B-BD99-4119BA3FBACF}" srcId="{DA972C91-C21A-47FC-9BCC-A3F253AB9F61}" destId="{35865B5D-7575-416C-8C05-B9A7AD3FE7C4}" srcOrd="2" destOrd="0" parTransId="{C2B73B1C-E289-4A6D-8E6F-E48919ADD4DF}" sibTransId="{8B3B80EE-1A44-44F4-AA52-F6ECF447D51D}"/>
    <dgm:cxn modelId="{A2B587D3-7990-4B59-BE64-FE60D912020B}" type="presOf" srcId="{35865B5D-7575-416C-8C05-B9A7AD3FE7C4}" destId="{0004742C-9AC4-444E-A13C-545284B543A5}" srcOrd="0" destOrd="0" presId="urn:microsoft.com/office/officeart/2005/8/layout/pList1"/>
    <dgm:cxn modelId="{57E81DDC-18A8-414F-9879-9AE818B1B6D1}" srcId="{DA972C91-C21A-47FC-9BCC-A3F253AB9F61}" destId="{032EC821-BDF9-473F-927E-C48A0B2B2603}" srcOrd="1" destOrd="0" parTransId="{C30D68CE-4923-4EBF-A95D-665895E37892}" sibTransId="{25D75446-F0AC-455B-9FD4-5D82F2FC24CA}"/>
    <dgm:cxn modelId="{8B3C14E2-8D87-452F-A6D2-91F57F567608}" type="presOf" srcId="{1D3D4C18-63D5-40FC-834D-B3F8885F5EFB}" destId="{2DD29AD0-35D0-4231-950C-C2042CCAE329}" srcOrd="0" destOrd="0" presId="urn:microsoft.com/office/officeart/2005/8/layout/pList1"/>
    <dgm:cxn modelId="{1A2617F0-CB3E-4337-96ED-BE3956D6EABE}" type="presOf" srcId="{25D75446-F0AC-455B-9FD4-5D82F2FC24CA}" destId="{9D8E54F3-D89D-4303-A313-C2A5C4239BEA}" srcOrd="0" destOrd="0" presId="urn:microsoft.com/office/officeart/2005/8/layout/pList1"/>
    <dgm:cxn modelId="{04598064-AEBE-4573-B5BE-FFB91BA803B1}" type="presParOf" srcId="{62AAA6FC-863C-4465-8AA0-8EF8280442F9}" destId="{5FC0CD9A-21E4-4DF0-9E85-1592C6A9C44C}" srcOrd="0" destOrd="0" presId="urn:microsoft.com/office/officeart/2005/8/layout/pList1"/>
    <dgm:cxn modelId="{280D6C51-2165-4D05-88B4-6EC667CCF0A6}" type="presParOf" srcId="{5FC0CD9A-21E4-4DF0-9E85-1592C6A9C44C}" destId="{6CA649C4-4C62-4CB6-B060-3987DB4EB004}" srcOrd="0" destOrd="0" presId="urn:microsoft.com/office/officeart/2005/8/layout/pList1"/>
    <dgm:cxn modelId="{370F5752-F175-42E4-862D-E8AB0F4E3DD6}" type="presParOf" srcId="{5FC0CD9A-21E4-4DF0-9E85-1592C6A9C44C}" destId="{2DD29AD0-35D0-4231-950C-C2042CCAE329}" srcOrd="1" destOrd="0" presId="urn:microsoft.com/office/officeart/2005/8/layout/pList1"/>
    <dgm:cxn modelId="{5698E2E4-F8A6-4F26-8EC1-E7048BDD0430}" type="presParOf" srcId="{62AAA6FC-863C-4465-8AA0-8EF8280442F9}" destId="{E7012924-62A2-4606-B064-8CDED8BA2785}" srcOrd="1" destOrd="0" presId="urn:microsoft.com/office/officeart/2005/8/layout/pList1"/>
    <dgm:cxn modelId="{48D09FA1-0CAF-4EB7-A1B3-C465538D963C}" type="presParOf" srcId="{62AAA6FC-863C-4465-8AA0-8EF8280442F9}" destId="{7BE3E34A-1364-4633-BD28-2322049F4E26}" srcOrd="2" destOrd="0" presId="urn:microsoft.com/office/officeart/2005/8/layout/pList1"/>
    <dgm:cxn modelId="{C63853F0-C850-422C-A6CA-B8D6E3E5BC18}" type="presParOf" srcId="{7BE3E34A-1364-4633-BD28-2322049F4E26}" destId="{53409354-77E2-4666-B838-E3FF7ED58413}" srcOrd="0" destOrd="0" presId="urn:microsoft.com/office/officeart/2005/8/layout/pList1"/>
    <dgm:cxn modelId="{E0672E96-3E04-4088-8891-5E6BCF350649}" type="presParOf" srcId="{7BE3E34A-1364-4633-BD28-2322049F4E26}" destId="{7D356954-5090-4DDB-B3CD-0B6B4101942B}" srcOrd="1" destOrd="0" presId="urn:microsoft.com/office/officeart/2005/8/layout/pList1"/>
    <dgm:cxn modelId="{F373D76C-A5F7-49DF-9112-9EAADB47887B}" type="presParOf" srcId="{62AAA6FC-863C-4465-8AA0-8EF8280442F9}" destId="{9D8E54F3-D89D-4303-A313-C2A5C4239BEA}" srcOrd="3" destOrd="0" presId="urn:microsoft.com/office/officeart/2005/8/layout/pList1"/>
    <dgm:cxn modelId="{D689A690-5D03-437F-835B-815F3E52BE40}" type="presParOf" srcId="{62AAA6FC-863C-4465-8AA0-8EF8280442F9}" destId="{5D7156C7-4513-4211-BC85-AB63286B7086}" srcOrd="4" destOrd="0" presId="urn:microsoft.com/office/officeart/2005/8/layout/pList1"/>
    <dgm:cxn modelId="{2F6F6D69-1540-4579-8130-4CB60D9E0E8C}" type="presParOf" srcId="{5D7156C7-4513-4211-BC85-AB63286B7086}" destId="{CB1CC476-C000-42B4-9CCC-E4C15A192E4E}" srcOrd="0" destOrd="0" presId="urn:microsoft.com/office/officeart/2005/8/layout/pList1"/>
    <dgm:cxn modelId="{2D5FF04F-3E3F-47CC-91C2-F520504EB384}" type="presParOf" srcId="{5D7156C7-4513-4211-BC85-AB63286B7086}" destId="{0004742C-9AC4-444E-A13C-545284B543A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DA972C91-C21A-47FC-9BCC-A3F253AB9F61}" type="doc">
      <dgm:prSet loTypeId="urn:microsoft.com/office/officeart/2005/8/layout/p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D3D4C18-63D5-40FC-834D-B3F8885F5EFB}">
      <dgm:prSet phldrT="[Testo]" custT="1"/>
      <dgm:spPr/>
      <dgm:t>
        <a:bodyPr/>
        <a:lstStyle/>
        <a:p>
          <a:endParaRPr lang="it-IT" sz="1400">
            <a:solidFill>
              <a:schemeClr val="accent1"/>
            </a:solidFill>
            <a:latin typeface="Quicksand" panose="020B0604020202020204" charset="0"/>
          </a:endParaRPr>
        </a:p>
      </dgm:t>
    </dgm:pt>
    <dgm:pt modelId="{DAFC4DE6-8CA0-45A3-81FE-7BA16283BD04}" type="sibTrans" cxnId="{0870862F-5C4C-4917-9D3A-7F4BC40A2E08}">
      <dgm:prSet/>
      <dgm:spPr/>
      <dgm:t>
        <a:bodyPr/>
        <a:lstStyle/>
        <a:p>
          <a:endParaRPr lang="it-IT"/>
        </a:p>
      </dgm:t>
    </dgm:pt>
    <dgm:pt modelId="{D9C0641E-AAFF-4B89-982A-FD324E3BE160}" type="parTrans" cxnId="{0870862F-5C4C-4917-9D3A-7F4BC40A2E08}">
      <dgm:prSet/>
      <dgm:spPr/>
      <dgm:t>
        <a:bodyPr/>
        <a:lstStyle/>
        <a:p>
          <a:endParaRPr lang="it-IT"/>
        </a:p>
      </dgm:t>
    </dgm:pt>
    <dgm:pt modelId="{62AAA6FC-863C-4465-8AA0-8EF8280442F9}" type="pres">
      <dgm:prSet presAssocID="{DA972C91-C21A-47FC-9BCC-A3F253AB9F61}" presName="Name0" presStyleCnt="0">
        <dgm:presLayoutVars>
          <dgm:dir/>
          <dgm:resizeHandles val="exact"/>
        </dgm:presLayoutVars>
      </dgm:prSet>
      <dgm:spPr/>
    </dgm:pt>
    <dgm:pt modelId="{5FC0CD9A-21E4-4DF0-9E85-1592C6A9C44C}" type="pres">
      <dgm:prSet presAssocID="{1D3D4C18-63D5-40FC-834D-B3F8885F5EFB}" presName="compNode" presStyleCnt="0"/>
      <dgm:spPr/>
    </dgm:pt>
    <dgm:pt modelId="{6CA649C4-4C62-4CB6-B060-3987DB4EB004}" type="pres">
      <dgm:prSet presAssocID="{1D3D4C18-63D5-40FC-834D-B3F8885F5EFB}" presName="pictRect" presStyleLbl="node1" presStyleIdx="0" presStyleCnt="1" custScaleX="121000" custScaleY="1210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9530" r="-19530"/>
          </a:stretch>
        </a:blipFill>
      </dgm:spPr>
    </dgm:pt>
    <dgm:pt modelId="{2DD29AD0-35D0-4231-950C-C2042CCAE329}" type="pres">
      <dgm:prSet presAssocID="{1D3D4C18-63D5-40FC-834D-B3F8885F5EFB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0870862F-5C4C-4917-9D3A-7F4BC40A2E08}" srcId="{DA972C91-C21A-47FC-9BCC-A3F253AB9F61}" destId="{1D3D4C18-63D5-40FC-834D-B3F8885F5EFB}" srcOrd="0" destOrd="0" parTransId="{D9C0641E-AAFF-4B89-982A-FD324E3BE160}" sibTransId="{DAFC4DE6-8CA0-45A3-81FE-7BA16283BD04}"/>
    <dgm:cxn modelId="{7B2AFF7D-66A0-4E17-B68A-4BEE1B7FCA59}" type="presOf" srcId="{DA972C91-C21A-47FC-9BCC-A3F253AB9F61}" destId="{62AAA6FC-863C-4465-8AA0-8EF8280442F9}" srcOrd="0" destOrd="0" presId="urn:microsoft.com/office/officeart/2005/8/layout/pList1"/>
    <dgm:cxn modelId="{8B3C14E2-8D87-452F-A6D2-91F57F567608}" type="presOf" srcId="{1D3D4C18-63D5-40FC-834D-B3F8885F5EFB}" destId="{2DD29AD0-35D0-4231-950C-C2042CCAE329}" srcOrd="0" destOrd="0" presId="urn:microsoft.com/office/officeart/2005/8/layout/pList1"/>
    <dgm:cxn modelId="{04598064-AEBE-4573-B5BE-FFB91BA803B1}" type="presParOf" srcId="{62AAA6FC-863C-4465-8AA0-8EF8280442F9}" destId="{5FC0CD9A-21E4-4DF0-9E85-1592C6A9C44C}" srcOrd="0" destOrd="0" presId="urn:microsoft.com/office/officeart/2005/8/layout/pList1"/>
    <dgm:cxn modelId="{280D6C51-2165-4D05-88B4-6EC667CCF0A6}" type="presParOf" srcId="{5FC0CD9A-21E4-4DF0-9E85-1592C6A9C44C}" destId="{6CA649C4-4C62-4CB6-B060-3987DB4EB004}" srcOrd="0" destOrd="0" presId="urn:microsoft.com/office/officeart/2005/8/layout/pList1"/>
    <dgm:cxn modelId="{370F5752-F175-42E4-862D-E8AB0F4E3DD6}" type="presParOf" srcId="{5FC0CD9A-21E4-4DF0-9E85-1592C6A9C44C}" destId="{2DD29AD0-35D0-4231-950C-C2042CCAE329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33100" custScaleY="1331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754" b="23754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33100" custScaleY="1331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55" b="23955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9576DC9B-9FBC-4718-870F-FFA2B4475402}">
      <dgm:prSet/>
      <dgm:spPr/>
      <dgm:t>
        <a:bodyPr/>
        <a:lstStyle/>
        <a:p>
          <a:endParaRPr lang="it-IT"/>
        </a:p>
      </dgm:t>
    </dgm:pt>
    <dgm:pt modelId="{EA48A381-0E93-421F-B38E-4EF8E51F58BD}" type="sibTrans" cxnId="{9576DC9B-9FBC-4718-870F-FFA2B4475402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33100" custScaleY="1331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50" b="23950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9576DC9B-9FBC-4718-870F-FFA2B4475402}" srcId="{F67D4E81-D7C1-40FA-9B45-11FDB6D6D068}" destId="{7426BC26-D330-4848-BEA3-F49B94A6C44F}" srcOrd="0" destOrd="0" parTransId="{F24A7EDE-0AFF-41A0-91A5-660DA9B6C853}" sibTransId="{EA48A381-0E93-421F-B38E-4EF8E51F58BD}"/>
    <dgm:cxn modelId="{D5F114B7-0002-409C-9033-FD06D5ACA7A4}" type="presOf" srcId="{7426BC26-D330-4848-BEA3-F49B94A6C44F}" destId="{7E7DF0D5-DB40-4B24-B4AF-81B904AC1087}" srcOrd="0" destOrd="0" presId="urn:microsoft.com/office/officeart/2005/8/layout/pList1"/>
    <dgm:cxn modelId="{6E383927-F991-4C81-B7A0-CAA6792CDDB5}" type="presParOf" srcId="{DFA90DB9-167B-4027-9C7E-C926DA8BA53F}" destId="{8963667F-0A09-4D54-9BAE-34C9BD86C87E}" srcOrd="0" destOrd="0" presId="urn:microsoft.com/office/officeart/2005/8/layout/pList1"/>
    <dgm:cxn modelId="{92D15777-199E-41C4-B245-9FFF2D62FE40}" type="presParOf" srcId="{8963667F-0A09-4D54-9BAE-34C9BD86C87E}" destId="{6848E6B6-A02A-47F3-B7A1-24092BE32A77}" srcOrd="0" destOrd="0" presId="urn:microsoft.com/office/officeart/2005/8/layout/pList1"/>
    <dgm:cxn modelId="{95F298B0-7E88-44F9-8B16-5CA953BB06F6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9576DC9B-9FBC-4718-870F-FFA2B4475402}">
      <dgm:prSet/>
      <dgm:spPr/>
      <dgm:t>
        <a:bodyPr/>
        <a:lstStyle/>
        <a:p>
          <a:endParaRPr lang="it-IT"/>
        </a:p>
      </dgm:t>
    </dgm:pt>
    <dgm:pt modelId="{EA48A381-0E93-421F-B38E-4EF8E51F58BD}" type="sibTrans" cxnId="{9576DC9B-9FBC-4718-870F-FFA2B4475402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 custScaleX="133100" custScaleY="133100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26" b="23926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9576DC9B-9FBC-4718-870F-FFA2B4475402}" srcId="{F67D4E81-D7C1-40FA-9B45-11FDB6D6D068}" destId="{7426BC26-D330-4848-BEA3-F49B94A6C44F}" srcOrd="0" destOrd="0" parTransId="{F24A7EDE-0AFF-41A0-91A5-660DA9B6C853}" sibTransId="{EA48A381-0E93-421F-B38E-4EF8E51F58BD}"/>
    <dgm:cxn modelId="{D5F114B7-0002-409C-9033-FD06D5ACA7A4}" type="presOf" srcId="{7426BC26-D330-4848-BEA3-F49B94A6C44F}" destId="{7E7DF0D5-DB40-4B24-B4AF-81B904AC1087}" srcOrd="0" destOrd="0" presId="urn:microsoft.com/office/officeart/2005/8/layout/pList1"/>
    <dgm:cxn modelId="{6E383927-F991-4C81-B7A0-CAA6792CDDB5}" type="presParOf" srcId="{DFA90DB9-167B-4027-9C7E-C926DA8BA53F}" destId="{8963667F-0A09-4D54-9BAE-34C9BD86C87E}" srcOrd="0" destOrd="0" presId="urn:microsoft.com/office/officeart/2005/8/layout/pList1"/>
    <dgm:cxn modelId="{92D15777-199E-41C4-B245-9FFF2D62FE40}" type="presParOf" srcId="{8963667F-0A09-4D54-9BAE-34C9BD86C87E}" destId="{6848E6B6-A02A-47F3-B7A1-24092BE32A77}" srcOrd="0" destOrd="0" presId="urn:microsoft.com/office/officeart/2005/8/layout/pList1"/>
    <dgm:cxn modelId="{95F298B0-7E88-44F9-8B16-5CA953BB06F6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Immagine originale</a:t>
          </a:r>
        </a:p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2048x1024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Label per semantic </a:t>
          </a: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>
            <a:solidFill>
              <a:schemeClr val="accent1"/>
            </a:solidFill>
            <a:latin typeface="Quicksand" panose="020B0604020202020204" charset="0"/>
          </a:endParaRPr>
        </a:p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2048x1024</a:t>
          </a: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852CB8F6-AB65-4BC2-8625-1A0A8E196797}">
      <dgm:prSet phldrT="[Testo]" custT="1"/>
      <dgm:spPr/>
      <dgm:t>
        <a:bodyPr/>
        <a:lstStyle/>
        <a:p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Label per instance segmentation</a:t>
          </a:r>
        </a:p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File </a:t>
          </a:r>
          <a:r>
            <a:rPr lang="it-IT" sz="1400" i="1">
              <a:solidFill>
                <a:schemeClr val="tx2"/>
              </a:solidFill>
              <a:latin typeface="Quicksand" panose="020B0604020202020204" charset="0"/>
            </a:rPr>
            <a:t>json </a:t>
          </a:r>
          <a:r>
            <a:rPr lang="it-IT" sz="1400" i="0">
              <a:solidFill>
                <a:schemeClr val="tx2"/>
              </a:solidFill>
              <a:latin typeface="Quicksand" panose="020B0604020202020204" charset="0"/>
            </a:rPr>
            <a:t>contenente i vertici dei poligoni</a:t>
          </a:r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DEAC69E0-92E9-489A-B43B-3910E64BDBAC}" type="parTrans" cxnId="{D97E76C2-4D0C-4A7F-B0BF-E21E5C5E37DF}">
      <dgm:prSet/>
      <dgm:spPr/>
      <dgm:t>
        <a:bodyPr/>
        <a:lstStyle/>
        <a:p>
          <a:endParaRPr lang="it-IT"/>
        </a:p>
      </dgm:t>
    </dgm:pt>
    <dgm:pt modelId="{CFD3A9E3-DB8A-4B6A-963A-EB1210CBD5C5}" type="sibTrans" cxnId="{D97E76C2-4D0C-4A7F-B0BF-E21E5C5E37DF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3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900" r="-189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3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3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3">
        <dgm:presLayoutVars>
          <dgm:bulletEnabled val="1"/>
        </dgm:presLayoutVars>
      </dgm:prSet>
      <dgm:spPr/>
    </dgm:pt>
    <dgm:pt modelId="{5B52F10B-49B3-4504-9291-B77E74EB0BA6}" type="pres">
      <dgm:prSet presAssocID="{333E0E0F-6B7A-4044-9FB3-C3C04D615A42}" presName="sibTrans" presStyleLbl="sibTrans2D1" presStyleIdx="0" presStyleCnt="0"/>
      <dgm:spPr/>
    </dgm:pt>
    <dgm:pt modelId="{6F750200-4E9F-4FCA-9E93-0BA789412D34}" type="pres">
      <dgm:prSet presAssocID="{852CB8F6-AB65-4BC2-8625-1A0A8E196797}" presName="compNode" presStyleCnt="0"/>
      <dgm:spPr/>
    </dgm:pt>
    <dgm:pt modelId="{41655DF3-A04A-4A38-B13B-D2E3E1EE0010}" type="pres">
      <dgm:prSet presAssocID="{852CB8F6-AB65-4BC2-8625-1A0A8E196797}" presName="pictRect" presStyleLbl="node1" presStyleIdx="2" presStyleCnt="3"/>
      <dgm:spPr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5550" r="15550"/>
          </a:stretch>
        </a:blipFill>
      </dgm:spPr>
    </dgm:pt>
    <dgm:pt modelId="{9F24BE92-AA56-4A17-8CFE-38183CF13689}" type="pres">
      <dgm:prSet presAssocID="{852CB8F6-AB65-4BC2-8625-1A0A8E196797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8EC4680D-B829-4D00-AA8E-1FDF27472136}" type="presOf" srcId="{852CB8F6-AB65-4BC2-8625-1A0A8E196797}" destId="{9F24BE92-AA56-4A17-8CFE-38183CF13689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81BC8EA0-69B1-447C-92F3-0AFF487443E6}" type="presOf" srcId="{333E0E0F-6B7A-4044-9FB3-C3C04D615A42}" destId="{5B52F10B-49B3-4504-9291-B77E74EB0BA6}" srcOrd="0" destOrd="0" presId="urn:microsoft.com/office/officeart/2005/8/layout/pList1"/>
    <dgm:cxn modelId="{D97E76C2-4D0C-4A7F-B0BF-E21E5C5E37DF}" srcId="{A30CD01D-F43A-4823-9813-1D1789707B5C}" destId="{852CB8F6-AB65-4BC2-8625-1A0A8E196797}" srcOrd="2" destOrd="0" parTransId="{DEAC69E0-92E9-489A-B43B-3910E64BDBAC}" sibTransId="{CFD3A9E3-DB8A-4B6A-963A-EB1210CBD5C5}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  <dgm:cxn modelId="{3408B5A7-9686-4488-90E5-A990F7DA1555}" type="presParOf" srcId="{C5C98523-5296-493D-B459-ADA72C095410}" destId="{5B52F10B-49B3-4504-9291-B77E74EB0BA6}" srcOrd="3" destOrd="0" presId="urn:microsoft.com/office/officeart/2005/8/layout/pList1"/>
    <dgm:cxn modelId="{B1F72E08-419D-441A-A671-78F2C30C584B}" type="presParOf" srcId="{C5C98523-5296-493D-B459-ADA72C095410}" destId="{6F750200-4E9F-4FCA-9E93-0BA789412D34}" srcOrd="4" destOrd="0" presId="urn:microsoft.com/office/officeart/2005/8/layout/pList1"/>
    <dgm:cxn modelId="{45FA591F-5D98-45A2-B12E-FCF71163BA53}" type="presParOf" srcId="{6F750200-4E9F-4FCA-9E93-0BA789412D34}" destId="{41655DF3-A04A-4A38-B13B-D2E3E1EE0010}" srcOrd="0" destOrd="0" presId="urn:microsoft.com/office/officeart/2005/8/layout/pList1"/>
    <dgm:cxn modelId="{8A23FB44-1927-4B7A-B785-EE089DA2440F}" type="presParOf" srcId="{6F750200-4E9F-4FCA-9E93-0BA789412D34}" destId="{9F24BE92-AA56-4A17-8CFE-38183CF13689}" srcOrd="1" destOrd="0" presId="urn:microsoft.com/office/officeart/2005/8/layout/p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1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DE32C5DB-DC8C-4650-92A1-21CFA3216DB8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FDD92242-A7AD-485C-A50B-3C3B91E151D6}" type="parTrans" cxnId="{7A7F15B6-23CF-4BBE-935C-53D11775BF55}">
      <dgm:prSet/>
      <dgm:spPr/>
      <dgm:t>
        <a:bodyPr/>
        <a:lstStyle/>
        <a:p>
          <a:endParaRPr lang="it-IT"/>
        </a:p>
      </dgm:t>
    </dgm:pt>
    <dgm:pt modelId="{D9EA8A49-9E48-4B7A-887B-2119769F3E92}" type="sibTrans" cxnId="{7A7F15B6-23CF-4BBE-935C-53D11775BF55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B5D86A53-DC28-4775-8FFD-61431C78912C}" type="pres">
      <dgm:prSet presAssocID="{DE32C5DB-DC8C-4650-92A1-21CFA3216DB8}" presName="compNode" presStyleCnt="0"/>
      <dgm:spPr/>
    </dgm:pt>
    <dgm:pt modelId="{38A3C300-98AC-4607-AB24-02BD29B0B00A}" type="pres">
      <dgm:prSet presAssocID="{DE32C5DB-DC8C-4650-92A1-21CFA3216DB8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634351B3-2057-411A-97D4-7C3BD63836F5}" type="pres">
      <dgm:prSet presAssocID="{DE32C5DB-DC8C-4650-92A1-21CFA3216DB8}" presName="textRect" presStyleLbl="revTx" presStyleIdx="0" presStyleCnt="2">
        <dgm:presLayoutVars>
          <dgm:bulletEnabled val="1"/>
        </dgm:presLayoutVars>
      </dgm:prSet>
      <dgm:spPr/>
    </dgm:pt>
    <dgm:pt modelId="{4AA04716-115E-47C5-8CF8-9E462D50FF79}" type="pres">
      <dgm:prSet presAssocID="{D9EA8A49-9E48-4B7A-887B-2119769F3E9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D861687D-E720-4942-AB34-5126627413F7}" type="presOf" srcId="{D9EA8A49-9E48-4B7A-887B-2119769F3E92}" destId="{4AA04716-115E-47C5-8CF8-9E462D50FF79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642299AE-7FD8-43BF-AB61-4FBBDB960E8D}" type="presOf" srcId="{DE32C5DB-DC8C-4650-92A1-21CFA3216DB8}" destId="{634351B3-2057-411A-97D4-7C3BD63836F5}" srcOrd="0" destOrd="0" presId="urn:microsoft.com/office/officeart/2005/8/layout/pList1"/>
    <dgm:cxn modelId="{7A7F15B6-23CF-4BBE-935C-53D11775BF55}" srcId="{A30CD01D-F43A-4823-9813-1D1789707B5C}" destId="{DE32C5DB-DC8C-4650-92A1-21CFA3216DB8}" srcOrd="0" destOrd="0" parTransId="{FDD92242-A7AD-485C-A50B-3C3B91E151D6}" sibTransId="{D9EA8A49-9E48-4B7A-887B-2119769F3E92}"/>
    <dgm:cxn modelId="{F0ED1C9B-8184-4833-901D-FAD71FC38679}" type="presParOf" srcId="{C5C98523-5296-493D-B459-ADA72C095410}" destId="{B5D86A53-DC28-4775-8FFD-61431C78912C}" srcOrd="0" destOrd="0" presId="urn:microsoft.com/office/officeart/2005/8/layout/pList1"/>
    <dgm:cxn modelId="{F11E9CB0-B57A-4213-BB3B-C5EABDAE2985}" type="presParOf" srcId="{B5D86A53-DC28-4775-8FFD-61431C78912C}" destId="{38A3C300-98AC-4607-AB24-02BD29B0B00A}" srcOrd="0" destOrd="0" presId="urn:microsoft.com/office/officeart/2005/8/layout/pList1"/>
    <dgm:cxn modelId="{245092E6-C514-427D-A48A-262C30F1630E}" type="presParOf" srcId="{B5D86A53-DC28-4775-8FFD-61431C78912C}" destId="{634351B3-2057-411A-97D4-7C3BD63836F5}" srcOrd="1" destOrd="0" presId="urn:microsoft.com/office/officeart/2005/8/layout/pList1"/>
    <dgm:cxn modelId="{7A98A926-00DA-4D33-8784-EA9C63B68A36}" type="presParOf" srcId="{C5C98523-5296-493D-B459-ADA72C095410}" destId="{4AA04716-115E-47C5-8CF8-9E462D50FF79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03CBB8ED-754F-4CDC-AD4A-DB4AC6CFECEC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6F1E8838-A939-4D90-9EAE-EB39FC0BAB80}" type="parTrans" cxnId="{1091D865-65FE-451C-9F8F-4074C0BEA4D2}">
      <dgm:prSet/>
      <dgm:spPr/>
      <dgm:t>
        <a:bodyPr/>
        <a:lstStyle/>
        <a:p>
          <a:endParaRPr lang="it-IT"/>
        </a:p>
      </dgm:t>
    </dgm:pt>
    <dgm:pt modelId="{2BEF337D-1E75-4625-B9CE-12BA6C341780}" type="sibTrans" cxnId="{1091D865-65FE-451C-9F8F-4074C0BEA4D2}">
      <dgm:prSet/>
      <dgm:spPr/>
      <dgm:t>
        <a:bodyPr/>
        <a:lstStyle/>
        <a:p>
          <a:endParaRPr lang="it-IT"/>
        </a:p>
      </dgm:t>
    </dgm:pt>
    <dgm:pt modelId="{86CD362F-AAEF-4401-9963-59F8A17A221B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36CB63FC-F391-455E-AFB0-5A1EF9DABD38}" type="parTrans" cxnId="{DFD66AD1-80A2-4207-8AAD-4DA372845198}">
      <dgm:prSet/>
      <dgm:spPr/>
      <dgm:t>
        <a:bodyPr/>
        <a:lstStyle/>
        <a:p>
          <a:endParaRPr lang="it-IT"/>
        </a:p>
      </dgm:t>
    </dgm:pt>
    <dgm:pt modelId="{567B2760-E422-4F1D-A48C-ABEEDE119007}" type="sibTrans" cxnId="{DFD66AD1-80A2-4207-8AAD-4DA372845198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4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524DAE74-62C5-49CF-BD3C-3FC4F0DA4817}" type="pres">
      <dgm:prSet presAssocID="{03CBB8ED-754F-4CDC-AD4A-DB4AC6CFECEC}" presName="compNode" presStyleCnt="0"/>
      <dgm:spPr/>
    </dgm:pt>
    <dgm:pt modelId="{62BDB9A5-B310-4335-A294-B1BBF6C656C1}" type="pres">
      <dgm:prSet presAssocID="{03CBB8ED-754F-4CDC-AD4A-DB4AC6CFECEC}" presName="pictRect" presStyleLbl="node1" presStyleIdx="1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</dgm:spPr>
    </dgm:pt>
    <dgm:pt modelId="{E168AC94-9BD1-443E-9E81-05EF41923ABF}" type="pres">
      <dgm:prSet presAssocID="{03CBB8ED-754F-4CDC-AD4A-DB4AC6CFECEC}" presName="textRect" presStyleLbl="revTx" presStyleIdx="1" presStyleCnt="4">
        <dgm:presLayoutVars>
          <dgm:bulletEnabled val="1"/>
        </dgm:presLayoutVars>
      </dgm:prSet>
      <dgm:spPr/>
    </dgm:pt>
    <dgm:pt modelId="{662BBAA0-C4E6-4C52-B582-AB00895931C9}" type="pres">
      <dgm:prSet presAssocID="{2BEF337D-1E75-4625-B9CE-12BA6C341780}" presName="sibTrans" presStyleLbl="sibTrans2D1" presStyleIdx="0" presStyleCnt="0"/>
      <dgm:spPr/>
    </dgm:pt>
    <dgm:pt modelId="{A2480A50-9286-4F02-83B2-2F75D6A3C8D4}" type="pres">
      <dgm:prSet presAssocID="{86CD362F-AAEF-4401-9963-59F8A17A221B}" presName="compNode" presStyleCnt="0"/>
      <dgm:spPr/>
    </dgm:pt>
    <dgm:pt modelId="{104C0082-20E6-4604-A6C3-D2B8F1636F34}" type="pres">
      <dgm:prSet presAssocID="{86CD362F-AAEF-4401-9963-59F8A17A221B}" presName="pictRect" presStyleLbl="node1" presStyleIdx="2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</dgm:spPr>
    </dgm:pt>
    <dgm:pt modelId="{A663380D-6E28-4855-9239-243BE0B52499}" type="pres">
      <dgm:prSet presAssocID="{86CD362F-AAEF-4401-9963-59F8A17A221B}" presName="textRect" presStyleLbl="revTx" presStyleIdx="2" presStyleCnt="4">
        <dgm:presLayoutVars>
          <dgm:bulletEnabled val="1"/>
        </dgm:presLayoutVars>
      </dgm:prSet>
      <dgm:spPr/>
    </dgm:pt>
    <dgm:pt modelId="{7B2563BD-A2F8-4AD8-9155-35AD1CAEA6F3}" type="pres">
      <dgm:prSet presAssocID="{567B2760-E422-4F1D-A48C-ABEEDE119007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3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45961C03-411C-45F0-8267-DFB68D271233}" type="presOf" srcId="{86CD362F-AAEF-4401-9963-59F8A17A221B}" destId="{A663380D-6E28-4855-9239-243BE0B52499}" srcOrd="0" destOrd="0" presId="urn:microsoft.com/office/officeart/2005/8/layout/pList1"/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EF89AD35-5257-440E-8D53-550760F76EE4}" type="presOf" srcId="{2BEF337D-1E75-4625-B9CE-12BA6C341780}" destId="{662BBAA0-C4E6-4C52-B582-AB00895931C9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1091D865-65FE-451C-9F8F-4074C0BEA4D2}" srcId="{A30CD01D-F43A-4823-9813-1D1789707B5C}" destId="{03CBB8ED-754F-4CDC-AD4A-DB4AC6CFECEC}" srcOrd="1" destOrd="0" parTransId="{6F1E8838-A939-4D90-9EAE-EB39FC0BAB80}" sibTransId="{2BEF337D-1E75-4625-B9CE-12BA6C341780}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438BF46C-2712-4D61-9CEC-672C3E8F310F}" type="presOf" srcId="{567B2760-E422-4F1D-A48C-ABEEDE119007}" destId="{7B2563BD-A2F8-4AD8-9155-35AD1CAEA6F3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3" destOrd="0" parTransId="{A20C2578-7B9C-41EE-88B2-29FC4E5CFB7B}" sibTransId="{333E0E0F-6B7A-4044-9FB3-C3C04D615A42}"/>
    <dgm:cxn modelId="{DFD66AD1-80A2-4207-8AAD-4DA372845198}" srcId="{A30CD01D-F43A-4823-9813-1D1789707B5C}" destId="{86CD362F-AAEF-4401-9963-59F8A17A221B}" srcOrd="2" destOrd="0" parTransId="{36CB63FC-F391-455E-AFB0-5A1EF9DABD38}" sibTransId="{567B2760-E422-4F1D-A48C-ABEEDE119007}"/>
    <dgm:cxn modelId="{ECCD57EC-4BDC-46FA-A8CC-CF5063BA8412}" type="presOf" srcId="{03CBB8ED-754F-4CDC-AD4A-DB4AC6CFECEC}" destId="{E168AC94-9BD1-443E-9E81-05EF41923ABF}" srcOrd="0" destOrd="0" presId="urn:microsoft.com/office/officeart/2005/8/layout/pList1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8CB5757F-732D-4889-8800-744E0F36EFD6}" type="presParOf" srcId="{C5C98523-5296-493D-B459-ADA72C095410}" destId="{524DAE74-62C5-49CF-BD3C-3FC4F0DA4817}" srcOrd="2" destOrd="0" presId="urn:microsoft.com/office/officeart/2005/8/layout/pList1"/>
    <dgm:cxn modelId="{8ADCBF52-C721-4F81-8020-E47B8041E5D7}" type="presParOf" srcId="{524DAE74-62C5-49CF-BD3C-3FC4F0DA4817}" destId="{62BDB9A5-B310-4335-A294-B1BBF6C656C1}" srcOrd="0" destOrd="0" presId="urn:microsoft.com/office/officeart/2005/8/layout/pList1"/>
    <dgm:cxn modelId="{069848D4-65AC-49D3-9F90-2E2C19D6D7EE}" type="presParOf" srcId="{524DAE74-62C5-49CF-BD3C-3FC4F0DA4817}" destId="{E168AC94-9BD1-443E-9E81-05EF41923ABF}" srcOrd="1" destOrd="0" presId="urn:microsoft.com/office/officeart/2005/8/layout/pList1"/>
    <dgm:cxn modelId="{E9E1B57C-94D1-444B-907C-F69F4319FE08}" type="presParOf" srcId="{C5C98523-5296-493D-B459-ADA72C095410}" destId="{662BBAA0-C4E6-4C52-B582-AB00895931C9}" srcOrd="3" destOrd="0" presId="urn:microsoft.com/office/officeart/2005/8/layout/pList1"/>
    <dgm:cxn modelId="{400D218E-065D-453B-B9EF-93F57027C522}" type="presParOf" srcId="{C5C98523-5296-493D-B459-ADA72C095410}" destId="{A2480A50-9286-4F02-83B2-2F75D6A3C8D4}" srcOrd="4" destOrd="0" presId="urn:microsoft.com/office/officeart/2005/8/layout/pList1"/>
    <dgm:cxn modelId="{BDFFAEE5-72D1-4FE3-8C32-9C6CFB075654}" type="presParOf" srcId="{A2480A50-9286-4F02-83B2-2F75D6A3C8D4}" destId="{104C0082-20E6-4604-A6C3-D2B8F1636F34}" srcOrd="0" destOrd="0" presId="urn:microsoft.com/office/officeart/2005/8/layout/pList1"/>
    <dgm:cxn modelId="{2B3DEC85-300A-424E-BD09-5AA8D5C692CE}" type="presParOf" srcId="{A2480A50-9286-4F02-83B2-2F75D6A3C8D4}" destId="{A663380D-6E28-4855-9239-243BE0B52499}" srcOrd="1" destOrd="0" presId="urn:microsoft.com/office/officeart/2005/8/layout/pList1"/>
    <dgm:cxn modelId="{572E3A8D-E128-4FB8-B46A-455F3FD5AFED}" type="presParOf" srcId="{C5C98523-5296-493D-B459-ADA72C095410}" destId="{7B2563BD-A2F8-4AD8-9155-35AD1CAEA6F3}" srcOrd="5" destOrd="0" presId="urn:microsoft.com/office/officeart/2005/8/layout/pList1"/>
    <dgm:cxn modelId="{9DBD9919-3C8B-413F-9252-5A2DBCCFBE03}" type="presParOf" srcId="{C5C98523-5296-493D-B459-ADA72C095410}" destId="{FCEFBC58-3746-4C67-B700-979D87C537D1}" srcOrd="6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4961" r="-14961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03CBB8ED-754F-4CDC-AD4A-DB4AC6CFECEC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6F1E8838-A939-4D90-9EAE-EB39FC0BAB80}" type="parTrans" cxnId="{1091D865-65FE-451C-9F8F-4074C0BEA4D2}">
      <dgm:prSet/>
      <dgm:spPr/>
      <dgm:t>
        <a:bodyPr/>
        <a:lstStyle/>
        <a:p>
          <a:endParaRPr lang="it-IT"/>
        </a:p>
      </dgm:t>
    </dgm:pt>
    <dgm:pt modelId="{2BEF337D-1E75-4625-B9CE-12BA6C341780}" type="sibTrans" cxnId="{1091D865-65FE-451C-9F8F-4074C0BEA4D2}">
      <dgm:prSet/>
      <dgm:spPr/>
      <dgm:t>
        <a:bodyPr/>
        <a:lstStyle/>
        <a:p>
          <a:endParaRPr lang="it-IT"/>
        </a:p>
      </dgm:t>
    </dgm:pt>
    <dgm:pt modelId="{86CD362F-AAEF-4401-9963-59F8A17A221B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36CB63FC-F391-455E-AFB0-5A1EF9DABD38}" type="parTrans" cxnId="{DFD66AD1-80A2-4207-8AAD-4DA372845198}">
      <dgm:prSet/>
      <dgm:spPr/>
      <dgm:t>
        <a:bodyPr/>
        <a:lstStyle/>
        <a:p>
          <a:endParaRPr lang="it-IT"/>
        </a:p>
      </dgm:t>
    </dgm:pt>
    <dgm:pt modelId="{567B2760-E422-4F1D-A48C-ABEEDE119007}" type="sibTrans" cxnId="{DFD66AD1-80A2-4207-8AAD-4DA372845198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4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524DAE74-62C5-49CF-BD3C-3FC4F0DA4817}" type="pres">
      <dgm:prSet presAssocID="{03CBB8ED-754F-4CDC-AD4A-DB4AC6CFECEC}" presName="compNode" presStyleCnt="0"/>
      <dgm:spPr/>
    </dgm:pt>
    <dgm:pt modelId="{62BDB9A5-B310-4335-A294-B1BBF6C656C1}" type="pres">
      <dgm:prSet presAssocID="{03CBB8ED-754F-4CDC-AD4A-DB4AC6CFECEC}" presName="pictRect" presStyleLbl="node1" presStyleIdx="1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</dgm:spPr>
    </dgm:pt>
    <dgm:pt modelId="{E168AC94-9BD1-443E-9E81-05EF41923ABF}" type="pres">
      <dgm:prSet presAssocID="{03CBB8ED-754F-4CDC-AD4A-DB4AC6CFECEC}" presName="textRect" presStyleLbl="revTx" presStyleIdx="1" presStyleCnt="4">
        <dgm:presLayoutVars>
          <dgm:bulletEnabled val="1"/>
        </dgm:presLayoutVars>
      </dgm:prSet>
      <dgm:spPr/>
    </dgm:pt>
    <dgm:pt modelId="{662BBAA0-C4E6-4C52-B582-AB00895931C9}" type="pres">
      <dgm:prSet presAssocID="{2BEF337D-1E75-4625-B9CE-12BA6C341780}" presName="sibTrans" presStyleLbl="sibTrans2D1" presStyleIdx="0" presStyleCnt="0"/>
      <dgm:spPr/>
    </dgm:pt>
    <dgm:pt modelId="{A2480A50-9286-4F02-83B2-2F75D6A3C8D4}" type="pres">
      <dgm:prSet presAssocID="{86CD362F-AAEF-4401-9963-59F8A17A221B}" presName="compNode" presStyleCnt="0"/>
      <dgm:spPr/>
    </dgm:pt>
    <dgm:pt modelId="{104C0082-20E6-4604-A6C3-D2B8F1636F34}" type="pres">
      <dgm:prSet presAssocID="{86CD362F-AAEF-4401-9963-59F8A17A221B}" presName="pictRect" presStyleLbl="node1" presStyleIdx="2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</dgm:spPr>
    </dgm:pt>
    <dgm:pt modelId="{A663380D-6E28-4855-9239-243BE0B52499}" type="pres">
      <dgm:prSet presAssocID="{86CD362F-AAEF-4401-9963-59F8A17A221B}" presName="textRect" presStyleLbl="revTx" presStyleIdx="2" presStyleCnt="4">
        <dgm:presLayoutVars>
          <dgm:bulletEnabled val="1"/>
        </dgm:presLayoutVars>
      </dgm:prSet>
      <dgm:spPr/>
    </dgm:pt>
    <dgm:pt modelId="{7B2563BD-A2F8-4AD8-9155-35AD1CAEA6F3}" type="pres">
      <dgm:prSet presAssocID="{567B2760-E422-4F1D-A48C-ABEEDE119007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3" presStyleCnt="4" custScaleX="214359" custScaleY="214359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45961C03-411C-45F0-8267-DFB68D271233}" type="presOf" srcId="{86CD362F-AAEF-4401-9963-59F8A17A221B}" destId="{A663380D-6E28-4855-9239-243BE0B52499}" srcOrd="0" destOrd="0" presId="urn:microsoft.com/office/officeart/2005/8/layout/pList1"/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EF89AD35-5257-440E-8D53-550760F76EE4}" type="presOf" srcId="{2BEF337D-1E75-4625-B9CE-12BA6C341780}" destId="{662BBAA0-C4E6-4C52-B582-AB00895931C9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1091D865-65FE-451C-9F8F-4074C0BEA4D2}" srcId="{A30CD01D-F43A-4823-9813-1D1789707B5C}" destId="{03CBB8ED-754F-4CDC-AD4A-DB4AC6CFECEC}" srcOrd="1" destOrd="0" parTransId="{6F1E8838-A939-4D90-9EAE-EB39FC0BAB80}" sibTransId="{2BEF337D-1E75-4625-B9CE-12BA6C341780}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438BF46C-2712-4D61-9CEC-672C3E8F310F}" type="presOf" srcId="{567B2760-E422-4F1D-A48C-ABEEDE119007}" destId="{7B2563BD-A2F8-4AD8-9155-35AD1CAEA6F3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3" destOrd="0" parTransId="{A20C2578-7B9C-41EE-88B2-29FC4E5CFB7B}" sibTransId="{333E0E0F-6B7A-4044-9FB3-C3C04D615A42}"/>
    <dgm:cxn modelId="{DFD66AD1-80A2-4207-8AAD-4DA372845198}" srcId="{A30CD01D-F43A-4823-9813-1D1789707B5C}" destId="{86CD362F-AAEF-4401-9963-59F8A17A221B}" srcOrd="2" destOrd="0" parTransId="{36CB63FC-F391-455E-AFB0-5A1EF9DABD38}" sibTransId="{567B2760-E422-4F1D-A48C-ABEEDE119007}"/>
    <dgm:cxn modelId="{ECCD57EC-4BDC-46FA-A8CC-CF5063BA8412}" type="presOf" srcId="{03CBB8ED-754F-4CDC-AD4A-DB4AC6CFECEC}" destId="{E168AC94-9BD1-443E-9E81-05EF41923ABF}" srcOrd="0" destOrd="0" presId="urn:microsoft.com/office/officeart/2005/8/layout/pList1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8CB5757F-732D-4889-8800-744E0F36EFD6}" type="presParOf" srcId="{C5C98523-5296-493D-B459-ADA72C095410}" destId="{524DAE74-62C5-49CF-BD3C-3FC4F0DA4817}" srcOrd="2" destOrd="0" presId="urn:microsoft.com/office/officeart/2005/8/layout/pList1"/>
    <dgm:cxn modelId="{8ADCBF52-C721-4F81-8020-E47B8041E5D7}" type="presParOf" srcId="{524DAE74-62C5-49CF-BD3C-3FC4F0DA4817}" destId="{62BDB9A5-B310-4335-A294-B1BBF6C656C1}" srcOrd="0" destOrd="0" presId="urn:microsoft.com/office/officeart/2005/8/layout/pList1"/>
    <dgm:cxn modelId="{069848D4-65AC-49D3-9F90-2E2C19D6D7EE}" type="presParOf" srcId="{524DAE74-62C5-49CF-BD3C-3FC4F0DA4817}" destId="{E168AC94-9BD1-443E-9E81-05EF41923ABF}" srcOrd="1" destOrd="0" presId="urn:microsoft.com/office/officeart/2005/8/layout/pList1"/>
    <dgm:cxn modelId="{E9E1B57C-94D1-444B-907C-F69F4319FE08}" type="presParOf" srcId="{C5C98523-5296-493D-B459-ADA72C095410}" destId="{662BBAA0-C4E6-4C52-B582-AB00895931C9}" srcOrd="3" destOrd="0" presId="urn:microsoft.com/office/officeart/2005/8/layout/pList1"/>
    <dgm:cxn modelId="{400D218E-065D-453B-B9EF-93F57027C522}" type="presParOf" srcId="{C5C98523-5296-493D-B459-ADA72C095410}" destId="{A2480A50-9286-4F02-83B2-2F75D6A3C8D4}" srcOrd="4" destOrd="0" presId="urn:microsoft.com/office/officeart/2005/8/layout/pList1"/>
    <dgm:cxn modelId="{BDFFAEE5-72D1-4FE3-8C32-9C6CFB075654}" type="presParOf" srcId="{A2480A50-9286-4F02-83B2-2F75D6A3C8D4}" destId="{104C0082-20E6-4604-A6C3-D2B8F1636F34}" srcOrd="0" destOrd="0" presId="urn:microsoft.com/office/officeart/2005/8/layout/pList1"/>
    <dgm:cxn modelId="{2B3DEC85-300A-424E-BD09-5AA8D5C692CE}" type="presParOf" srcId="{A2480A50-9286-4F02-83B2-2F75D6A3C8D4}" destId="{A663380D-6E28-4855-9239-243BE0B52499}" srcOrd="1" destOrd="0" presId="urn:microsoft.com/office/officeart/2005/8/layout/pList1"/>
    <dgm:cxn modelId="{572E3A8D-E128-4FB8-B46A-455F3FD5AFED}" type="presParOf" srcId="{C5C98523-5296-493D-B459-ADA72C095410}" destId="{7B2563BD-A2F8-4AD8-9155-35AD1CAEA6F3}" srcOrd="5" destOrd="0" presId="urn:microsoft.com/office/officeart/2005/8/layout/pList1"/>
    <dgm:cxn modelId="{9DBD9919-3C8B-413F-9252-5A2DBCCFBE03}" type="presParOf" srcId="{C5C98523-5296-493D-B459-ADA72C095410}" destId="{FCEFBC58-3746-4C67-B700-979D87C537D1}" srcOrd="6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D3F192EA-94B5-4430-A684-FE289993D783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  <a:t>Modello migliore (E8) +</a:t>
              </a:r>
              <a:b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</a:br>
              <a: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  <a:t>RPN e FPN bloccate</a:t>
              </a:r>
              <a:b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(</m:t>
                    </m:r>
                    <m:r>
                      <a:rPr lang="it-IT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𝐴</m:t>
                    </m:r>
                    <m:sSup>
                      <m:sSupPr>
                        <m:ctrlP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</m:ctrlPr>
                      </m:sSupPr>
                      <m:e>
                        <m: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  <m:t>𝑃</m:t>
                        </m:r>
                      </m:e>
                      <m:sup>
                        <m: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  <m:t>0.5</m:t>
                        </m:r>
                      </m:sup>
                    </m:sSup>
                    <m:r>
                      <a:rPr lang="it-IT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=0.623)</m:t>
                    </m:r>
                  </m:oMath>
                </m:oMathPara>
              </a14:m>
              <a:endParaRPr lang="it-IT" sz="1400" b="0">
                <a:solidFill>
                  <a:schemeClr val="tx2"/>
                </a:solidFill>
              </a:endParaRPr>
            </a:p>
          </dgm:t>
        </dgm:pt>
      </mc:Choice>
      <mc:Fallback>
        <dgm:pt modelId="{D3F192EA-94B5-4430-A684-FE289993D783}">
          <dgm:prSet phldrT="[Testo]" custT="1"/>
          <dgm:spPr/>
          <dgm:t>
            <a:bodyPr/>
            <a:lstStyle/>
            <a:p>
              <a:pPr>
                <a:buNone/>
              </a:pPr>
              <a: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  <a:t>Modello migliore (E8) +</a:t>
              </a:r>
              <a:b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</a:br>
              <a: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  <a:t>RPN e FPN bloccate</a:t>
              </a:r>
              <a:br>
                <a:rPr lang="it-IT" sz="1400" b="0" i="0" u="none" strike="noStrike" cap="none">
                  <a:solidFill>
                    <a:schemeClr val="tx2"/>
                  </a:solidFill>
                  <a:latin typeface="Quicksand"/>
                  <a:sym typeface="Arial"/>
                </a:rPr>
              </a:b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  <a:ea typeface="Quicksand"/>
                  <a:cs typeface="Quicksand"/>
                  <a:sym typeface="Quicksand"/>
                </a:rPr>
                <a:t>(𝐴𝑃^0.5=0.623)</a:t>
              </a:r>
              <a:endParaRPr lang="it-IT" sz="1400" b="0">
                <a:solidFill>
                  <a:schemeClr val="tx2"/>
                </a:solidFill>
              </a:endParaRPr>
            </a:p>
          </dgm:t>
        </dgm:pt>
      </mc:Fallback>
    </mc:AlternateConten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mc:AlternateContent xmlns:mc="http://schemas.openxmlformats.org/markup-compatibility/2006">
      <mc:Choice xmlns:a14="http://schemas.microsoft.com/office/drawing/2010/main" Requires="a14">
        <dgm:pt modelId="{9B2698AD-BFD6-4E5B-BDD4-AAC8776FF480}">
          <dgm:prSet phldrT="[Testo]" custT="1"/>
          <dgm:spPr/>
          <dgm:t>
            <a:bodyPr/>
            <a:lstStyle/>
            <a:p>
              <a:pPr/>
              <a:r>
                <a:rPr lang="it-IT" sz="1400" b="0">
                  <a:solidFill>
                    <a:schemeClr val="tx2"/>
                  </a:solidFill>
                  <a:latin typeface="Quicksand" panose="020B0604020202020204" charset="0"/>
                </a:rPr>
                <a:t>Modello migliore</a:t>
              </a:r>
              <a:br>
                <a:rPr lang="it-IT" sz="1400" b="0">
                  <a:solidFill>
                    <a:schemeClr val="tx2"/>
                  </a:solidFill>
                  <a:latin typeface="Quicksand" panose="020B0604020202020204" charset="0"/>
                </a:rPr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it-IT" sz="14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(</m:t>
                    </m:r>
                    <m:r>
                      <a:rPr lang="it-IT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𝐴</m:t>
                    </m:r>
                    <m:sSup>
                      <m:sSupPr>
                        <m:ctrlP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</m:ctrlPr>
                      </m:sSupPr>
                      <m:e>
                        <m: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  <m:t>𝑃</m:t>
                        </m:r>
                      </m:e>
                      <m:sup>
                        <m:r>
                          <a:rPr lang="it-IT" sz="1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Quicksand"/>
                            <a:cs typeface="Quicksand"/>
                            <a:sym typeface="Quicksand"/>
                          </a:rPr>
                          <m:t>0.5</m:t>
                        </m:r>
                      </m:sup>
                    </m:sSup>
                    <m:r>
                      <a:rPr lang="it-IT" sz="1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=0.587)</m:t>
                    </m:r>
                  </m:oMath>
                </m:oMathPara>
              </a14:m>
              <a:endParaRPr lang="it-IT" sz="1400" b="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Choice>
      <mc:Fallback>
        <dgm:pt modelId="{9B2698AD-BFD6-4E5B-BDD4-AAC8776FF480}">
          <dgm:prSet phldrT="[Testo]" custT="1"/>
          <dgm:spPr/>
          <dgm:t>
            <a:bodyPr/>
            <a:lstStyle/>
            <a:p>
              <a:pPr/>
              <a:r>
                <a:rPr lang="it-IT" sz="1400" b="0">
                  <a:solidFill>
                    <a:schemeClr val="tx2"/>
                  </a:solidFill>
                  <a:latin typeface="Quicksand" panose="020B0604020202020204" charset="0"/>
                </a:rPr>
                <a:t>Modello migliore</a:t>
              </a:r>
              <a:br>
                <a:rPr lang="it-IT" sz="1400" b="0">
                  <a:solidFill>
                    <a:schemeClr val="tx2"/>
                  </a:solidFill>
                  <a:latin typeface="Quicksand" panose="020B0604020202020204" charset="0"/>
                </a:rPr>
              </a:br>
              <a:r>
                <a:rPr lang="it-IT" sz="1400" b="0" i="0" dirty="0">
                  <a:solidFill>
                    <a:schemeClr val="tx2"/>
                  </a:solidFill>
                  <a:latin typeface="Cambria Math" panose="02040503050406030204" pitchFamily="18" charset="0"/>
                  <a:ea typeface="Quicksand"/>
                  <a:cs typeface="Quicksand"/>
                  <a:sym typeface="Quicksand"/>
                </a:rPr>
                <a:t>(𝐴𝑃^0.5=0.587)</a:t>
              </a:r>
              <a:endParaRPr lang="it-IT" sz="1400" b="0">
                <a:solidFill>
                  <a:schemeClr val="tx2"/>
                </a:solidFill>
                <a:latin typeface="Quicksand" panose="020B0604020202020204" charset="0"/>
              </a:endParaRPr>
            </a:p>
          </dgm:t>
        </dgm:pt>
      </mc:Fallback>
    </mc:AlternateConten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5000" r="-1500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5000" r="-15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7689" t="-490" r="-22233" b="49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930" r="-7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5437" t="707" r="-4563" b="-707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344" r="-17344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2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8900" r="-189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16" t="663" r="-24184" b="-663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902" r="-27098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9B2698AD-BFD6-4E5B-BDD4-AAC8776FF480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</a:endParaRPr>
        </a:p>
      </dgm:t>
    </dgm:pt>
    <dgm:pt modelId="{04FACBFE-57FC-42C7-96F3-B74250BEC031}" type="parTrans" cxnId="{14373355-377D-4F65-A433-31AC7D384239}">
      <dgm:prSet/>
      <dgm:spPr/>
      <dgm:t>
        <a:bodyPr/>
        <a:lstStyle/>
        <a:p>
          <a:endParaRPr lang="it-IT"/>
        </a:p>
      </dgm:t>
    </dgm:pt>
    <dgm:pt modelId="{561443FD-F595-4F2B-87C1-7C87D56761A2}" type="sibTrans" cxnId="{14373355-377D-4F65-A433-31AC7D384239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18DE3217-E414-447F-878C-1914148BD6E9}" type="pres">
      <dgm:prSet presAssocID="{9B2698AD-BFD6-4E5B-BDD4-AAC8776FF480}" presName="compNode" presStyleCnt="0"/>
      <dgm:spPr/>
    </dgm:pt>
    <dgm:pt modelId="{8D2E22C8-E2B3-4B89-B7C8-11139D66F7C9}" type="pres">
      <dgm:prSet presAssocID="{9B2698AD-BFD6-4E5B-BDD4-AAC8776FF480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16" t="663" r="-24184" b="-663"/>
          </a:stretch>
        </a:blipFill>
      </dgm:spPr>
    </dgm:pt>
    <dgm:pt modelId="{6A9C9483-4528-4E18-8AF1-BA82E58EBC3B}" type="pres">
      <dgm:prSet presAssocID="{9B2698AD-BFD6-4E5B-BDD4-AAC8776FF480}" presName="textRect" presStyleLbl="revTx" presStyleIdx="0" presStyleCnt="2">
        <dgm:presLayoutVars>
          <dgm:bulletEnabled val="1"/>
        </dgm:presLayoutVars>
      </dgm:prSet>
      <dgm:spPr/>
    </dgm:pt>
    <dgm:pt modelId="{7C3AD502-2A7A-49C0-8FCB-0C63A7F2D977}" type="pres">
      <dgm:prSet presAssocID="{561443FD-F595-4F2B-87C1-7C87D56761A2}" presName="sibTrans" presStyleLbl="sibTrans2D1" presStyleIdx="0" presStyleCnt="0"/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902" r="-27098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36453512-5F0E-4009-B7D7-1104E3924994}" type="presOf" srcId="{561443FD-F595-4F2B-87C1-7C87D56761A2}" destId="{7C3AD502-2A7A-49C0-8FCB-0C63A7F2D977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1" destOrd="0" parTransId="{1F878F35-368A-463C-A23C-8B3465EEDBD7}" sibTransId="{06903D63-9BE7-4079-B2E1-DBF4923AE5D2}"/>
    <dgm:cxn modelId="{14373355-377D-4F65-A433-31AC7D384239}" srcId="{A30CD01D-F43A-4823-9813-1D1789707B5C}" destId="{9B2698AD-BFD6-4E5B-BDD4-AAC8776FF480}" srcOrd="0" destOrd="0" parTransId="{04FACBFE-57FC-42C7-96F3-B74250BEC031}" sibTransId="{561443FD-F595-4F2B-87C1-7C87D56761A2}"/>
    <dgm:cxn modelId="{7F0CE47F-0997-401F-8FF6-BF3D0C77A56C}" type="presOf" srcId="{9B2698AD-BFD6-4E5B-BDD4-AAC8776FF480}" destId="{6A9C9483-4528-4E18-8AF1-BA82E58EBC3B}" srcOrd="0" destOrd="0" presId="urn:microsoft.com/office/officeart/2005/8/layout/pList1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92289C01-D2D4-468B-9640-79D48DD21CBC}" type="presParOf" srcId="{C5C98523-5296-493D-B459-ADA72C095410}" destId="{18DE3217-E414-447F-878C-1914148BD6E9}" srcOrd="0" destOrd="0" presId="urn:microsoft.com/office/officeart/2005/8/layout/pList1"/>
    <dgm:cxn modelId="{0A5E98A0-84D5-4427-8CA9-EE986DA9D188}" type="presParOf" srcId="{18DE3217-E414-447F-878C-1914148BD6E9}" destId="{8D2E22C8-E2B3-4B89-B7C8-11139D66F7C9}" srcOrd="0" destOrd="0" presId="urn:microsoft.com/office/officeart/2005/8/layout/pList1"/>
    <dgm:cxn modelId="{EFB9C235-82F2-4A50-9820-249621E03B4A}" type="presParOf" srcId="{18DE3217-E414-447F-878C-1914148BD6E9}" destId="{6A9C9483-4528-4E18-8AF1-BA82E58EBC3B}" srcOrd="1" destOrd="0" presId="urn:microsoft.com/office/officeart/2005/8/layout/pList1"/>
    <dgm:cxn modelId="{34A7DC8C-0366-434C-95FC-B875435FB4AB}" type="presParOf" srcId="{C5C98523-5296-493D-B459-ADA72C095410}" destId="{7C3AD502-2A7A-49C0-8FCB-0C63A7F2D977}" srcOrd="1" destOrd="0" presId="urn:microsoft.com/office/officeart/2005/8/layout/pList1"/>
    <dgm:cxn modelId="{2F39700C-9E4D-4D4C-BF1E-95FB92C50682}" type="presParOf" srcId="{C5C98523-5296-493D-B459-ADA72C095410}" destId="{CE494990-A9D0-4DBB-9A80-3E822D9FB21E}" srcOrd="2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Immagine originale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</a:t>
          </a: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2440" r="-1244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2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2037" r="-12037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3AE9230-8A50-4DB6-936E-BB44A02BC42E}" type="doc">
      <dgm:prSet loTypeId="urn:microsoft.com/office/officeart/2005/8/layout/pList1" loCatId="picture" qsTypeId="urn:microsoft.com/office/officeart/2005/8/quickstyle/simple4" qsCatId="simple" csTypeId="urn:microsoft.com/office/officeart/2005/8/colors/accent6_1" csCatId="accent6" phldr="1"/>
      <dgm:spPr/>
      <dgm:t>
        <a:bodyPr/>
        <a:lstStyle/>
        <a:p>
          <a:endParaRPr lang="it-IT"/>
        </a:p>
      </dgm:t>
    </dgm:pt>
    <dgm:pt modelId="{F06424D4-3109-4A48-B845-F04EF447C949}">
      <dgm:prSet phldrT="[Testo]" custT="1"/>
      <dgm:spPr/>
      <dgm:t>
        <a:bodyPr/>
        <a:lstStyle/>
        <a:p>
          <a:pPr>
            <a:buNone/>
          </a:pPr>
          <a:r>
            <a:rPr lang="it-IT" sz="1400" b="0" err="1">
              <a:solidFill>
                <a:schemeClr val="accent1"/>
              </a:solidFill>
              <a:latin typeface="Quicksand" panose="020B0604020202020204" charset="0"/>
            </a:rPr>
            <a:t>Mask</a:t>
          </a:r>
          <a:endParaRPr lang="it-IT" sz="1400" b="0">
            <a:solidFill>
              <a:schemeClr val="accent1"/>
            </a:solidFill>
            <a:latin typeface="Quicksand" panose="020B0604020202020204" charset="0"/>
          </a:endParaRPr>
        </a:p>
        <a:p>
          <a:pPr>
            <a:buNone/>
          </a:pP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 2048x1024 usate per il test del modello</a:t>
          </a:r>
        </a:p>
      </dgm:t>
    </dgm:pt>
    <dgm:pt modelId="{E4B0B213-E06E-436F-9675-D90ACA5D4727}" type="parTrans" cxnId="{612880CF-602E-44D6-8697-0067BF6C38BB}">
      <dgm:prSet/>
      <dgm:spPr/>
      <dgm:t>
        <a:bodyPr/>
        <a:lstStyle/>
        <a:p>
          <a:endParaRPr lang="it-IT"/>
        </a:p>
      </dgm:t>
    </dgm:pt>
    <dgm:pt modelId="{50086809-52D3-4698-8BB8-E5D6F32ECEF4}" type="sibTrans" cxnId="{612880CF-602E-44D6-8697-0067BF6C38BB}">
      <dgm:prSet/>
      <dgm:spPr/>
      <dgm:t>
        <a:bodyPr/>
        <a:lstStyle/>
        <a:p>
          <a:endParaRPr lang="it-IT"/>
        </a:p>
      </dgm:t>
    </dgm:pt>
    <dgm:pt modelId="{AB00DE28-D884-43A3-8686-AB07299D6BE5}">
      <dgm:prSet phldrT="[Testo]" custT="1"/>
      <dgm:spPr/>
      <dgm:t>
        <a:bodyPr/>
        <a:lstStyle/>
        <a:p>
          <a:pPr>
            <a:buNone/>
          </a:pPr>
          <a:r>
            <a:rPr lang="it-IT" sz="1400" b="0">
              <a:solidFill>
                <a:schemeClr val="accent1"/>
              </a:solidFill>
              <a:latin typeface="Quicksand" panose="020B0604020202020204" charset="0"/>
            </a:rPr>
            <a:t>Mini-mask</a:t>
          </a:r>
        </a:p>
        <a:p>
          <a:pPr>
            <a:buNone/>
          </a:pP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 56x56 usate per training e validation del modello</a:t>
          </a:r>
        </a:p>
      </dgm:t>
    </dgm:pt>
    <dgm:pt modelId="{C54A7092-54F8-45F2-BC12-0FF086C7491F}" type="parTrans" cxnId="{AD7C2C0E-2CEA-4F85-ABCC-6A4119FDB318}">
      <dgm:prSet/>
      <dgm:spPr/>
      <dgm:t>
        <a:bodyPr/>
        <a:lstStyle/>
        <a:p>
          <a:endParaRPr lang="it-IT"/>
        </a:p>
      </dgm:t>
    </dgm:pt>
    <dgm:pt modelId="{33DD4208-41AC-460A-87F3-64EF26E3DFB1}" type="sibTrans" cxnId="{AD7C2C0E-2CEA-4F85-ABCC-6A4119FDB318}">
      <dgm:prSet/>
      <dgm:spPr/>
      <dgm:t>
        <a:bodyPr/>
        <a:lstStyle/>
        <a:p>
          <a:endParaRPr lang="it-IT"/>
        </a:p>
      </dgm:t>
    </dgm:pt>
    <dgm:pt modelId="{4C2B2426-CDCE-4552-90E8-E9EA12AD5EF0}" type="pres">
      <dgm:prSet presAssocID="{F3AE9230-8A50-4DB6-936E-BB44A02BC42E}" presName="Name0" presStyleCnt="0">
        <dgm:presLayoutVars>
          <dgm:dir/>
          <dgm:resizeHandles val="exact"/>
        </dgm:presLayoutVars>
      </dgm:prSet>
      <dgm:spPr/>
    </dgm:pt>
    <dgm:pt modelId="{32BE132A-9758-41C4-A3E7-8B900CE0044C}" type="pres">
      <dgm:prSet presAssocID="{F06424D4-3109-4A48-B845-F04EF447C949}" presName="compNode" presStyleCnt="0"/>
      <dgm:spPr/>
    </dgm:pt>
    <dgm:pt modelId="{9277ED82-FBF8-4CC6-ACB4-723FF9B7916F}" type="pres">
      <dgm:prSet presAssocID="{F06424D4-3109-4A48-B845-F04EF447C949}" presName="pictRect" presStyleLbl="node1" presStyleIdx="0" presStyleCnt="2"/>
      <dgm:spPr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3438" r="-13438"/>
          </a:stretch>
        </a:blipFill>
      </dgm:spPr>
    </dgm:pt>
    <dgm:pt modelId="{2241C9A6-F8F2-4886-8AA7-46BB885B2F74}" type="pres">
      <dgm:prSet presAssocID="{F06424D4-3109-4A48-B845-F04EF447C949}" presName="textRect" presStyleLbl="revTx" presStyleIdx="0" presStyleCnt="2">
        <dgm:presLayoutVars>
          <dgm:bulletEnabled val="1"/>
        </dgm:presLayoutVars>
      </dgm:prSet>
      <dgm:spPr/>
    </dgm:pt>
    <dgm:pt modelId="{598D52C1-CF48-4954-9D3B-DB623DDE0302}" type="pres">
      <dgm:prSet presAssocID="{50086809-52D3-4698-8BB8-E5D6F32ECEF4}" presName="sibTrans" presStyleLbl="sibTrans2D1" presStyleIdx="0" presStyleCnt="0"/>
      <dgm:spPr/>
    </dgm:pt>
    <dgm:pt modelId="{CE28FD11-9A3E-4ADA-99EC-3AEA32C585BA}" type="pres">
      <dgm:prSet presAssocID="{AB00DE28-D884-43A3-8686-AB07299D6BE5}" presName="compNode" presStyleCnt="0"/>
      <dgm:spPr/>
    </dgm:pt>
    <dgm:pt modelId="{1FE9ED2E-C6CD-4C37-9963-FBB62E5FC2D1}" type="pres">
      <dgm:prSet presAssocID="{AB00DE28-D884-43A3-8686-AB07299D6BE5}" presName="pictRect" presStyleLbl="node1" presStyleIdx="1" presStyleCnt="2"/>
      <dgm:spPr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14990" t="-41" r="17024" b="373"/>
          </a:stretch>
        </a:blipFill>
      </dgm:spPr>
    </dgm:pt>
    <dgm:pt modelId="{70B000DF-0DD8-42E0-81BE-30FD7BAB7441}" type="pres">
      <dgm:prSet presAssocID="{AB00DE28-D884-43A3-8686-AB07299D6BE5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AD7C2C0E-2CEA-4F85-ABCC-6A4119FDB318}" srcId="{F3AE9230-8A50-4DB6-936E-BB44A02BC42E}" destId="{AB00DE28-D884-43A3-8686-AB07299D6BE5}" srcOrd="1" destOrd="0" parTransId="{C54A7092-54F8-45F2-BC12-0FF086C7491F}" sibTransId="{33DD4208-41AC-460A-87F3-64EF26E3DFB1}"/>
    <dgm:cxn modelId="{DC0DCA37-EBA4-498A-A0BB-80F2EF595E54}" type="presOf" srcId="{F3AE9230-8A50-4DB6-936E-BB44A02BC42E}" destId="{4C2B2426-CDCE-4552-90E8-E9EA12AD5EF0}" srcOrd="0" destOrd="0" presId="urn:microsoft.com/office/officeart/2005/8/layout/pList1"/>
    <dgm:cxn modelId="{EA993942-43E8-44BA-BA4F-9F4923A5CF40}" type="presOf" srcId="{F06424D4-3109-4A48-B845-F04EF447C949}" destId="{2241C9A6-F8F2-4886-8AA7-46BB885B2F74}" srcOrd="0" destOrd="0" presId="urn:microsoft.com/office/officeart/2005/8/layout/pList1"/>
    <dgm:cxn modelId="{97D04A55-3D1D-46A6-8531-6F5C6A34F155}" type="presOf" srcId="{AB00DE28-D884-43A3-8686-AB07299D6BE5}" destId="{70B000DF-0DD8-42E0-81BE-30FD7BAB7441}" srcOrd="0" destOrd="0" presId="urn:microsoft.com/office/officeart/2005/8/layout/pList1"/>
    <dgm:cxn modelId="{612880CF-602E-44D6-8697-0067BF6C38BB}" srcId="{F3AE9230-8A50-4DB6-936E-BB44A02BC42E}" destId="{F06424D4-3109-4A48-B845-F04EF447C949}" srcOrd="0" destOrd="0" parTransId="{E4B0B213-E06E-436F-9675-D90ACA5D4727}" sibTransId="{50086809-52D3-4698-8BB8-E5D6F32ECEF4}"/>
    <dgm:cxn modelId="{36FC8ED7-F839-45D4-8FCB-353E93BD68CB}" type="presOf" srcId="{50086809-52D3-4698-8BB8-E5D6F32ECEF4}" destId="{598D52C1-CF48-4954-9D3B-DB623DDE0302}" srcOrd="0" destOrd="0" presId="urn:microsoft.com/office/officeart/2005/8/layout/pList1"/>
    <dgm:cxn modelId="{DF53FC56-4088-4E6A-8A25-8A48CDB64184}" type="presParOf" srcId="{4C2B2426-CDCE-4552-90E8-E9EA12AD5EF0}" destId="{32BE132A-9758-41C4-A3E7-8B900CE0044C}" srcOrd="0" destOrd="0" presId="urn:microsoft.com/office/officeart/2005/8/layout/pList1"/>
    <dgm:cxn modelId="{CEB571CA-3E48-4FCD-8D55-7AA67506CB06}" type="presParOf" srcId="{32BE132A-9758-41C4-A3E7-8B900CE0044C}" destId="{9277ED82-FBF8-4CC6-ACB4-723FF9B7916F}" srcOrd="0" destOrd="0" presId="urn:microsoft.com/office/officeart/2005/8/layout/pList1"/>
    <dgm:cxn modelId="{71361697-4C15-404F-B531-BC7C63D60B34}" type="presParOf" srcId="{32BE132A-9758-41C4-A3E7-8B900CE0044C}" destId="{2241C9A6-F8F2-4886-8AA7-46BB885B2F74}" srcOrd="1" destOrd="0" presId="urn:microsoft.com/office/officeart/2005/8/layout/pList1"/>
    <dgm:cxn modelId="{23DE8077-ECCA-4567-87E6-AAB2E4C6CDB6}" type="presParOf" srcId="{4C2B2426-CDCE-4552-90E8-E9EA12AD5EF0}" destId="{598D52C1-CF48-4954-9D3B-DB623DDE0302}" srcOrd="1" destOrd="0" presId="urn:microsoft.com/office/officeart/2005/8/layout/pList1"/>
    <dgm:cxn modelId="{207BBED0-EAC8-46F9-82A5-3BC08557C691}" type="presParOf" srcId="{4C2B2426-CDCE-4552-90E8-E9EA12AD5EF0}" destId="{CE28FD11-9A3E-4ADA-99EC-3AEA32C585BA}" srcOrd="2" destOrd="0" presId="urn:microsoft.com/office/officeart/2005/8/layout/pList1"/>
    <dgm:cxn modelId="{F0672024-B334-4A86-B634-DD4CC3F77EEC}" type="presParOf" srcId="{CE28FD11-9A3E-4ADA-99EC-3AEA32C585BA}" destId="{1FE9ED2E-C6CD-4C37-9963-FBB62E5FC2D1}" srcOrd="0" destOrd="0" presId="urn:microsoft.com/office/officeart/2005/8/layout/pList1"/>
    <dgm:cxn modelId="{DB0D3B2F-D242-4010-AF5A-379AB886D3AC}" type="presParOf" srcId="{CE28FD11-9A3E-4ADA-99EC-3AEA32C585BA}" destId="{70B000DF-0DD8-42E0-81BE-30FD7BAB7441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 originali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772B5F6F-7C86-4016-AC63-84A34161D82A}">
      <dgm:prSet phldrT="[Testo]" custT="1"/>
      <dgm:spPr/>
      <dgm:t>
        <a:bodyPr/>
        <a:lstStyle/>
        <a:p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Maschere ricostruite dalle</a:t>
          </a:r>
          <a:br>
            <a:rPr lang="it-IT" sz="14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mini-</a:t>
          </a:r>
          <a:r>
            <a:rPr lang="it-IT" sz="1400" err="1">
              <a:solidFill>
                <a:schemeClr val="tx2"/>
              </a:solidFill>
              <a:latin typeface="Quicksand" panose="020B0604020202020204" charset="0"/>
            </a:rPr>
            <a:t>masks</a:t>
          </a:r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A20C2578-7B9C-41EE-88B2-29FC4E5CFB7B}" type="parTrans" cxnId="{D6102BD0-9A74-4D4B-ADF8-7C75C0661600}">
      <dgm:prSet/>
      <dgm:spPr/>
      <dgm:t>
        <a:bodyPr/>
        <a:lstStyle/>
        <a:p>
          <a:endParaRPr lang="it-IT"/>
        </a:p>
      </dgm:t>
    </dgm:pt>
    <dgm:pt modelId="{333E0E0F-6B7A-4044-9FB3-C3C04D615A42}" type="sibTrans" cxnId="{D6102BD0-9A74-4D4B-ADF8-7C75C0661600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2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2">
        <dgm:presLayoutVars>
          <dgm:bulletEnabled val="1"/>
        </dgm:presLayoutVars>
      </dgm:prSet>
      <dgm:spPr/>
    </dgm:pt>
    <dgm:pt modelId="{D7422EC5-A831-4AD1-A104-D45665E9C989}" type="pres">
      <dgm:prSet presAssocID="{06903D63-9BE7-4079-B2E1-DBF4923AE5D2}" presName="sibTrans" presStyleLbl="sibTrans2D1" presStyleIdx="0" presStyleCnt="0"/>
      <dgm:spPr/>
    </dgm:pt>
    <dgm:pt modelId="{FCEFBC58-3746-4C67-B700-979D87C537D1}" type="pres">
      <dgm:prSet presAssocID="{772B5F6F-7C86-4016-AC63-84A34161D82A}" presName="compNode" presStyleCnt="0"/>
      <dgm:spPr/>
    </dgm:pt>
    <dgm:pt modelId="{49D2784A-DD58-43AA-9358-8CF4CF4A64E9}" type="pres">
      <dgm:prSet presAssocID="{772B5F6F-7C86-4016-AC63-84A34161D82A}" presName="pictRect" presStyleLbl="node1" presStyleIdx="1" presStyleCnt="2"/>
      <dgm:spPr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</dgm:spPr>
    </dgm:pt>
    <dgm:pt modelId="{FC6F937C-23F1-4F30-B8F5-F69D668851AE}" type="pres">
      <dgm:prSet presAssocID="{772B5F6F-7C86-4016-AC63-84A34161D82A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F4EA230A-7575-47AE-A06B-E90F55BE5A26}" type="presOf" srcId="{772B5F6F-7C86-4016-AC63-84A34161D82A}" destId="{FC6F937C-23F1-4F30-B8F5-F69D668851AE}" srcOrd="0" destOrd="0" presId="urn:microsoft.com/office/officeart/2005/8/layout/pList1"/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D6102BD0-9A74-4D4B-ADF8-7C75C0661600}" srcId="{A30CD01D-F43A-4823-9813-1D1789707B5C}" destId="{772B5F6F-7C86-4016-AC63-84A34161D82A}" srcOrd="1" destOrd="0" parTransId="{A20C2578-7B9C-41EE-88B2-29FC4E5CFB7B}" sibTransId="{333E0E0F-6B7A-4044-9FB3-C3C04D615A42}"/>
    <dgm:cxn modelId="{70A40AF9-732C-4938-AFF9-A50FF3988C95}" type="presOf" srcId="{06903D63-9BE7-4079-B2E1-DBF4923AE5D2}" destId="{D7422EC5-A831-4AD1-A104-D45665E9C989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  <dgm:cxn modelId="{C7D91865-749A-4EAC-86A0-50E3ED315786}" type="presParOf" srcId="{C5C98523-5296-493D-B459-ADA72C095410}" destId="{D7422EC5-A831-4AD1-A104-D45665E9C989}" srcOrd="1" destOrd="0" presId="urn:microsoft.com/office/officeart/2005/8/layout/pList1"/>
    <dgm:cxn modelId="{9DBD9919-3C8B-413F-9252-5A2DBCCFBE03}" type="presParOf" srcId="{C5C98523-5296-493D-B459-ADA72C095410}" destId="{FCEFBC58-3746-4C67-B700-979D87C537D1}" srcOrd="2" destOrd="0" presId="urn:microsoft.com/office/officeart/2005/8/layout/pList1"/>
    <dgm:cxn modelId="{7CA5BCE3-FECB-4119-A956-E572DF6414ED}" type="presParOf" srcId="{FCEFBC58-3746-4C67-B700-979D87C537D1}" destId="{49D2784A-DD58-43AA-9358-8CF4CF4A64E9}" srcOrd="0" destOrd="0" presId="urn:microsoft.com/office/officeart/2005/8/layout/pList1"/>
    <dgm:cxn modelId="{DF3B8DC5-E7D3-493E-B9EC-14791F0DE796}" type="presParOf" srcId="{FCEFBC58-3746-4C67-B700-979D87C537D1}" destId="{FC6F937C-23F1-4F30-B8F5-F69D668851AE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30CD01D-F43A-4823-9813-1D1789707B5C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3F192EA-94B5-4430-A684-FE289993D783}">
      <dgm:prSet phldrT="[Testo]" custT="1"/>
      <dgm:spPr/>
      <dgm:t>
        <a:bodyPr/>
        <a:lstStyle/>
        <a:p>
          <a:r>
            <a:rPr lang="it-IT" sz="1400" err="1">
              <a:solidFill>
                <a:schemeClr val="tx2"/>
              </a:solidFill>
              <a:latin typeface="Quicksand" panose="020B0604020202020204" charset="0"/>
            </a:rPr>
            <a:t>Bounding</a:t>
          </a:r>
          <a:r>
            <a:rPr lang="it-IT" sz="1400">
              <a:solidFill>
                <a:schemeClr val="tx2"/>
              </a:solidFill>
              <a:latin typeface="Quicksand" panose="020B0604020202020204" charset="0"/>
            </a:rPr>
            <a:t> boxes</a:t>
          </a:r>
        </a:p>
      </dgm:t>
    </dgm:pt>
    <dgm:pt modelId="{1F878F35-368A-463C-A23C-8B3465EEDBD7}" type="parTrans" cxnId="{BFC97446-580C-4307-B556-FF43C78E6D05}">
      <dgm:prSet/>
      <dgm:spPr/>
      <dgm:t>
        <a:bodyPr/>
        <a:lstStyle/>
        <a:p>
          <a:endParaRPr lang="it-IT"/>
        </a:p>
      </dgm:t>
    </dgm:pt>
    <dgm:pt modelId="{06903D63-9BE7-4079-B2E1-DBF4923AE5D2}" type="sibTrans" cxnId="{BFC97446-580C-4307-B556-FF43C78E6D05}">
      <dgm:prSet/>
      <dgm:spPr/>
      <dgm:t>
        <a:bodyPr/>
        <a:lstStyle/>
        <a:p>
          <a:endParaRPr lang="it-IT"/>
        </a:p>
      </dgm:t>
    </dgm:pt>
    <dgm:pt modelId="{C5C98523-5296-493D-B459-ADA72C095410}" type="pres">
      <dgm:prSet presAssocID="{A30CD01D-F43A-4823-9813-1D1789707B5C}" presName="Name0" presStyleCnt="0">
        <dgm:presLayoutVars>
          <dgm:dir/>
          <dgm:resizeHandles val="exact"/>
        </dgm:presLayoutVars>
      </dgm:prSet>
      <dgm:spPr/>
    </dgm:pt>
    <dgm:pt modelId="{CE494990-A9D0-4DBB-9A80-3E822D9FB21E}" type="pres">
      <dgm:prSet presAssocID="{D3F192EA-94B5-4430-A684-FE289993D783}" presName="compNode" presStyleCnt="0"/>
      <dgm:spPr/>
    </dgm:pt>
    <dgm:pt modelId="{4D005C5F-338C-4F78-8DBA-2599FC1F036D}" type="pres">
      <dgm:prSet presAssocID="{D3F192EA-94B5-4430-A684-FE289993D783}" presName="pictRect" presStyleLbl="node1" presStyleIdx="0" presStyleCnt="1"/>
      <dgm:spPr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</dgm:spPr>
    </dgm:pt>
    <dgm:pt modelId="{6E72146E-5F2F-4ABD-BC63-3A25878C788C}" type="pres">
      <dgm:prSet presAssocID="{D3F192EA-94B5-4430-A684-FE289993D783}" presName="textRect" presStyleLbl="revTx" presStyleIdx="0" presStyleCnt="1">
        <dgm:presLayoutVars>
          <dgm:bulletEnabled val="1"/>
        </dgm:presLayoutVars>
      </dgm:prSet>
      <dgm:spPr/>
    </dgm:pt>
  </dgm:ptLst>
  <dgm:cxnLst>
    <dgm:cxn modelId="{F048F95C-B9CA-4AD7-ADD0-82A9600575EE}" type="presOf" srcId="{D3F192EA-94B5-4430-A684-FE289993D783}" destId="{6E72146E-5F2F-4ABD-BC63-3A25878C788C}" srcOrd="0" destOrd="0" presId="urn:microsoft.com/office/officeart/2005/8/layout/pList1"/>
    <dgm:cxn modelId="{BFC97446-580C-4307-B556-FF43C78E6D05}" srcId="{A30CD01D-F43A-4823-9813-1D1789707B5C}" destId="{D3F192EA-94B5-4430-A684-FE289993D783}" srcOrd="0" destOrd="0" parTransId="{1F878F35-368A-463C-A23C-8B3465EEDBD7}" sibTransId="{06903D63-9BE7-4079-B2E1-DBF4923AE5D2}"/>
    <dgm:cxn modelId="{66E39489-5120-4965-B556-13C79831219A}" type="presOf" srcId="{A30CD01D-F43A-4823-9813-1D1789707B5C}" destId="{C5C98523-5296-493D-B459-ADA72C095410}" srcOrd="0" destOrd="0" presId="urn:microsoft.com/office/officeart/2005/8/layout/pList1"/>
    <dgm:cxn modelId="{2F39700C-9E4D-4D4C-BF1E-95FB92C50682}" type="presParOf" srcId="{C5C98523-5296-493D-B459-ADA72C095410}" destId="{CE494990-A9D0-4DBB-9A80-3E822D9FB21E}" srcOrd="0" destOrd="0" presId="urn:microsoft.com/office/officeart/2005/8/layout/pList1"/>
    <dgm:cxn modelId="{35BD2D61-44C6-47B6-974B-4907FE0A8EE3}" type="presParOf" srcId="{CE494990-A9D0-4DBB-9A80-3E822D9FB21E}" destId="{4D005C5F-338C-4F78-8DBA-2599FC1F036D}" srcOrd="0" destOrd="0" presId="urn:microsoft.com/office/officeart/2005/8/layout/pList1"/>
    <dgm:cxn modelId="{CE246D01-49A3-43E3-B247-59C8E5955B22}" type="presParOf" srcId="{CE494990-A9D0-4DBB-9A80-3E822D9FB21E}" destId="{6E72146E-5F2F-4ABD-BC63-3A25878C788C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67D4E81-D7C1-40FA-9B45-11FDB6D6D068}" type="doc">
      <dgm:prSet loTypeId="urn:microsoft.com/office/officeart/2005/8/layout/pList1" loCatId="pictur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426BC26-D330-4848-BEA3-F49B94A6C44F}">
      <dgm:prSet phldrT="[Testo]" custT="1"/>
      <dgm:spPr/>
      <dgm:t>
        <a:bodyPr/>
        <a:lstStyle/>
        <a:p>
          <a:endParaRPr lang="it-IT" sz="1400">
            <a:solidFill>
              <a:schemeClr val="tx2"/>
            </a:solidFill>
            <a:latin typeface="Quicksand" panose="020B0604020202020204" charset="0"/>
          </a:endParaRPr>
        </a:p>
      </dgm:t>
    </dgm:pt>
    <dgm:pt modelId="{F24A7EDE-0AFF-41A0-91A5-660DA9B6C853}" type="parTrans" cxnId="{C6ACB3F5-DB2B-498D-92A7-C99155D04AA0}">
      <dgm:prSet/>
      <dgm:spPr/>
      <dgm:t>
        <a:bodyPr/>
        <a:lstStyle/>
        <a:p>
          <a:endParaRPr lang="it-IT"/>
        </a:p>
      </dgm:t>
    </dgm:pt>
    <dgm:pt modelId="{EA48A381-0E93-421F-B38E-4EF8E51F58BD}" type="sibTrans" cxnId="{C6ACB3F5-DB2B-498D-92A7-C99155D04AA0}">
      <dgm:prSet/>
      <dgm:spPr/>
      <dgm:t>
        <a:bodyPr/>
        <a:lstStyle/>
        <a:p>
          <a:endParaRPr lang="it-IT"/>
        </a:p>
      </dgm:t>
    </dgm:pt>
    <dgm:pt modelId="{DFA90DB9-167B-4027-9C7E-C926DA8BA53F}" type="pres">
      <dgm:prSet presAssocID="{F67D4E81-D7C1-40FA-9B45-11FDB6D6D068}" presName="Name0" presStyleCnt="0">
        <dgm:presLayoutVars>
          <dgm:dir/>
          <dgm:resizeHandles val="exact"/>
        </dgm:presLayoutVars>
      </dgm:prSet>
      <dgm:spPr/>
    </dgm:pt>
    <dgm:pt modelId="{8963667F-0A09-4D54-9BAE-34C9BD86C87E}" type="pres">
      <dgm:prSet presAssocID="{7426BC26-D330-4848-BEA3-F49B94A6C44F}" presName="compNode" presStyleCnt="0"/>
      <dgm:spPr/>
    </dgm:pt>
    <dgm:pt modelId="{6848E6B6-A02A-47F3-B7A1-24092BE32A77}" type="pres">
      <dgm:prSet presAssocID="{7426BC26-D330-4848-BEA3-F49B94A6C44F}" presName="pictRect" presStyleLbl="node1" presStyleIdx="0" presStyleCnt="1"/>
      <dgm:spPr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 t="24120" b="24120"/>
          </a:stretch>
        </a:blipFill>
        <a:ln>
          <a:noFill/>
        </a:ln>
        <a:effectLst/>
      </dgm:spPr>
    </dgm:pt>
    <dgm:pt modelId="{7E7DF0D5-DB40-4B24-B4AF-81B904AC1087}" type="pres">
      <dgm:prSet presAssocID="{7426BC26-D330-4848-BEA3-F49B94A6C44F}" presName="textRect" presStyleLbl="revTx" presStyleIdx="0" presStyleCnt="1" custScaleX="114416" custScaleY="30765" custLinFactNeighborY="-65717">
        <dgm:presLayoutVars>
          <dgm:bulletEnabled val="1"/>
        </dgm:presLayoutVars>
      </dgm:prSet>
      <dgm:spPr/>
    </dgm:pt>
  </dgm:ptLst>
  <dgm:cxnLst>
    <dgm:cxn modelId="{9726E320-00C3-451D-89C4-9704600D416F}" type="presOf" srcId="{7426BC26-D330-4848-BEA3-F49B94A6C44F}" destId="{7E7DF0D5-DB40-4B24-B4AF-81B904AC1087}" srcOrd="0" destOrd="0" presId="urn:microsoft.com/office/officeart/2005/8/layout/pList1"/>
    <dgm:cxn modelId="{A372587E-5A47-4BB4-AB59-9C315D3179A7}" type="presOf" srcId="{F67D4E81-D7C1-40FA-9B45-11FDB6D6D068}" destId="{DFA90DB9-167B-4027-9C7E-C926DA8BA53F}" srcOrd="0" destOrd="0" presId="urn:microsoft.com/office/officeart/2005/8/layout/pList1"/>
    <dgm:cxn modelId="{C6ACB3F5-DB2B-498D-92A7-C99155D04AA0}" srcId="{F67D4E81-D7C1-40FA-9B45-11FDB6D6D068}" destId="{7426BC26-D330-4848-BEA3-F49B94A6C44F}" srcOrd="0" destOrd="0" parTransId="{F24A7EDE-0AFF-41A0-91A5-660DA9B6C853}" sibTransId="{EA48A381-0E93-421F-B38E-4EF8E51F58BD}"/>
    <dgm:cxn modelId="{9AA7C1B8-9531-4726-82DF-59E60FE60A8A}" type="presParOf" srcId="{DFA90DB9-167B-4027-9C7E-C926DA8BA53F}" destId="{8963667F-0A09-4D54-9BAE-34C9BD86C87E}" srcOrd="0" destOrd="0" presId="urn:microsoft.com/office/officeart/2005/8/layout/pList1"/>
    <dgm:cxn modelId="{C1BD9468-D3E8-46B7-ACF4-0664F0D95365}" type="presParOf" srcId="{8963667F-0A09-4D54-9BAE-34C9BD86C87E}" destId="{6848E6B6-A02A-47F3-B7A1-24092BE32A77}" srcOrd="0" destOrd="0" presId="urn:microsoft.com/office/officeart/2005/8/layout/pList1"/>
    <dgm:cxn modelId="{9B309B23-76E8-4834-95E7-C89E0508EB7C}" type="presParOf" srcId="{8963667F-0A09-4D54-9BAE-34C9BD86C87E}" destId="{7E7DF0D5-DB40-4B24-B4AF-81B904AC108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215062" y="1598"/>
          <a:ext cx="2749947" cy="189471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900" r="-189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215062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Immagine originale</a:t>
          </a:r>
        </a:p>
      </dsp:txBody>
      <dsp:txXfrm>
        <a:off x="215062" y="1896312"/>
        <a:ext cx="2749947" cy="1020230"/>
      </dsp:txXfrm>
    </dsp:sp>
    <dsp:sp modelId="{49D2784A-DD58-43AA-9358-8CF4CF4A64E9}">
      <dsp:nvSpPr>
        <dsp:cNvPr id="0" name=""/>
        <dsp:cNvSpPr/>
      </dsp:nvSpPr>
      <dsp:spPr>
        <a:xfrm>
          <a:off x="3240121" y="30170"/>
          <a:ext cx="2749947" cy="189471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7196" r="-17196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240121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Immagine segmentata</a:t>
          </a:r>
        </a:p>
      </dsp:txBody>
      <dsp:txXfrm>
        <a:off x="3240121" y="1896312"/>
        <a:ext cx="2749947" cy="10202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2208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63" b="23963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2208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err="1">
              <a:solidFill>
                <a:schemeClr val="tx2"/>
              </a:solidFill>
              <a:latin typeface="Quicksand" panose="020B0604020202020204" charset="0"/>
            </a:rPr>
            <a:t>ImageNet</a:t>
          </a: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 (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4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lr</m:t>
              </m:r>
              <m:r>
                <a:rPr lang="it-IT" sz="14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</a:p>
      </dsp:txBody>
      <dsp:txXfrm>
        <a:off x="2208" y="2058334"/>
        <a:ext cx="3263545" cy="372495"/>
      </dsp:txXfrm>
    </dsp:sp>
    <dsp:sp modelId="{0B198843-2DAF-4C91-813B-E70C44803042}">
      <dsp:nvSpPr>
        <dsp:cNvPr id="0" name=""/>
        <dsp:cNvSpPr/>
      </dsp:nvSpPr>
      <dsp:spPr>
        <a:xfrm>
          <a:off x="3592245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4155" b="24155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66E2E-6D43-4E5B-B480-2239BE774283}">
      <dsp:nvSpPr>
        <dsp:cNvPr id="0" name=""/>
        <dsp:cNvSpPr/>
      </dsp:nvSpPr>
      <dsp:spPr>
        <a:xfrm>
          <a:off x="3592245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COCO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  <a:endParaRPr lang="it-IT" sz="3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592245" y="2058334"/>
        <a:ext cx="3263545" cy="37249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2208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155" b="24155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2208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ResNet50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−4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</a:p>
      </dsp:txBody>
      <dsp:txXfrm>
        <a:off x="2208" y="2058334"/>
        <a:ext cx="3263545" cy="372495"/>
      </dsp:txXfrm>
    </dsp:sp>
    <dsp:sp modelId="{0B198843-2DAF-4C91-813B-E70C44803042}">
      <dsp:nvSpPr>
        <dsp:cNvPr id="0" name=""/>
        <dsp:cNvSpPr/>
      </dsp:nvSpPr>
      <dsp:spPr>
        <a:xfrm>
          <a:off x="3592245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66E2E-6D43-4E5B-B480-2239BE774283}">
      <dsp:nvSpPr>
        <dsp:cNvPr id="0" name=""/>
        <dsp:cNvSpPr/>
      </dsp:nvSpPr>
      <dsp:spPr>
        <a:xfrm>
          <a:off x="3592245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ResNet101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  <a:endParaRPr lang="it-IT" sz="3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592245" y="2058334"/>
        <a:ext cx="3263545" cy="37249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08E05-42F0-4730-A326-6149A6EFAD5E}">
      <dsp:nvSpPr>
        <dsp:cNvPr id="0" name=""/>
        <dsp:cNvSpPr/>
      </dsp:nvSpPr>
      <dsp:spPr>
        <a:xfrm>
          <a:off x="2962" y="575122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Pesi</a:t>
          </a:r>
        </a:p>
      </dsp:txBody>
      <dsp:txXfrm>
        <a:off x="15505" y="587665"/>
        <a:ext cx="831423" cy="403168"/>
      </dsp:txXfrm>
    </dsp:sp>
    <dsp:sp modelId="{BE788544-3D78-4496-99F0-692D83F43AEC}">
      <dsp:nvSpPr>
        <dsp:cNvPr id="0" name=""/>
        <dsp:cNvSpPr/>
      </dsp:nvSpPr>
      <dsp:spPr>
        <a:xfrm rot="19457599">
          <a:off x="819815" y="647516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20225" y="655578"/>
        <a:ext cx="21095" cy="21095"/>
      </dsp:txXfrm>
    </dsp:sp>
    <dsp:sp modelId="{8AE96E68-3C67-4D86-BE98-9688905191D8}">
      <dsp:nvSpPr>
        <dsp:cNvPr id="0" name=""/>
        <dsp:cNvSpPr/>
      </dsp:nvSpPr>
      <dsp:spPr>
        <a:xfrm>
          <a:off x="1202075" y="328876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err="1"/>
            <a:t>ImageNet</a:t>
          </a:r>
          <a:endParaRPr lang="it-IT" sz="1000" kern="1200"/>
        </a:p>
      </dsp:txBody>
      <dsp:txXfrm>
        <a:off x="1214618" y="341419"/>
        <a:ext cx="831423" cy="403168"/>
      </dsp:txXfrm>
    </dsp:sp>
    <dsp:sp modelId="{B817B679-5112-4050-9D62-13F2C8C77547}">
      <dsp:nvSpPr>
        <dsp:cNvPr id="0" name=""/>
        <dsp:cNvSpPr/>
      </dsp:nvSpPr>
      <dsp:spPr>
        <a:xfrm rot="2142401">
          <a:off x="819815" y="893762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20225" y="901825"/>
        <a:ext cx="21095" cy="21095"/>
      </dsp:txXfrm>
    </dsp:sp>
    <dsp:sp modelId="{92216E7B-C499-4093-8A27-48DB88705F6A}">
      <dsp:nvSpPr>
        <dsp:cNvPr id="0" name=""/>
        <dsp:cNvSpPr/>
      </dsp:nvSpPr>
      <dsp:spPr>
        <a:xfrm>
          <a:off x="1202075" y="821369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COCO</a:t>
          </a:r>
        </a:p>
      </dsp:txBody>
      <dsp:txXfrm>
        <a:off x="1214618" y="833912"/>
        <a:ext cx="831423" cy="403168"/>
      </dsp:txXfrm>
    </dsp:sp>
    <dsp:sp modelId="{B48AD255-4402-4E80-ADB4-F9D890DDB687}">
      <dsp:nvSpPr>
        <dsp:cNvPr id="0" name=""/>
        <dsp:cNvSpPr/>
      </dsp:nvSpPr>
      <dsp:spPr>
        <a:xfrm>
          <a:off x="2058585" y="1016885"/>
          <a:ext cx="342603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342603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221321" y="1026931"/>
        <a:ext cx="17130" cy="17130"/>
      </dsp:txXfrm>
    </dsp:sp>
    <dsp:sp modelId="{7786911F-7873-4B1E-82BF-76BBFF21526B}">
      <dsp:nvSpPr>
        <dsp:cNvPr id="0" name=""/>
        <dsp:cNvSpPr/>
      </dsp:nvSpPr>
      <dsp:spPr>
        <a:xfrm>
          <a:off x="2401188" y="821369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err="1"/>
            <a:t>Backbone</a:t>
          </a:r>
          <a:endParaRPr lang="it-IT" sz="1000" kern="1200"/>
        </a:p>
      </dsp:txBody>
      <dsp:txXfrm>
        <a:off x="2413731" y="833912"/>
        <a:ext cx="831423" cy="403168"/>
      </dsp:txXfrm>
    </dsp:sp>
    <dsp:sp modelId="{3A48A099-2F05-4646-ABBC-3673D1367C93}">
      <dsp:nvSpPr>
        <dsp:cNvPr id="0" name=""/>
        <dsp:cNvSpPr/>
      </dsp:nvSpPr>
      <dsp:spPr>
        <a:xfrm rot="19457599">
          <a:off x="3218041" y="893762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418452" y="901825"/>
        <a:ext cx="21095" cy="21095"/>
      </dsp:txXfrm>
    </dsp:sp>
    <dsp:sp modelId="{6C65D708-CD0E-4FE0-9185-41DF8CE41801}">
      <dsp:nvSpPr>
        <dsp:cNvPr id="0" name=""/>
        <dsp:cNvSpPr/>
      </dsp:nvSpPr>
      <dsp:spPr>
        <a:xfrm>
          <a:off x="3600301" y="575122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ResNet50</a:t>
          </a:r>
        </a:p>
      </dsp:txBody>
      <dsp:txXfrm>
        <a:off x="3612844" y="587665"/>
        <a:ext cx="831423" cy="403168"/>
      </dsp:txXfrm>
    </dsp:sp>
    <dsp:sp modelId="{84BBEA36-C166-4167-A9D2-0768BA03747E}">
      <dsp:nvSpPr>
        <dsp:cNvPr id="0" name=""/>
        <dsp:cNvSpPr/>
      </dsp:nvSpPr>
      <dsp:spPr>
        <a:xfrm rot="2142401">
          <a:off x="3218041" y="1140008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418452" y="1148071"/>
        <a:ext cx="21095" cy="21095"/>
      </dsp:txXfrm>
    </dsp:sp>
    <dsp:sp modelId="{3472B212-2C14-4F45-ACF3-4DDA614335C8}">
      <dsp:nvSpPr>
        <dsp:cNvPr id="0" name=""/>
        <dsp:cNvSpPr/>
      </dsp:nvSpPr>
      <dsp:spPr>
        <a:xfrm>
          <a:off x="3600301" y="1067615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ResNet101</a:t>
          </a:r>
        </a:p>
      </dsp:txBody>
      <dsp:txXfrm>
        <a:off x="3612844" y="1080158"/>
        <a:ext cx="831423" cy="403168"/>
      </dsp:txXfrm>
    </dsp:sp>
    <dsp:sp modelId="{DCF1D2D0-4ECD-420D-AE59-EB9A8C635D80}">
      <dsp:nvSpPr>
        <dsp:cNvPr id="0" name=""/>
        <dsp:cNvSpPr/>
      </dsp:nvSpPr>
      <dsp:spPr>
        <a:xfrm>
          <a:off x="4456811" y="1263132"/>
          <a:ext cx="342603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342603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619547" y="1273177"/>
        <a:ext cx="17130" cy="17130"/>
      </dsp:txXfrm>
    </dsp:sp>
    <dsp:sp modelId="{9B8530EE-ACCB-4337-8274-FADD2B0E0D5D}">
      <dsp:nvSpPr>
        <dsp:cNvPr id="0" name=""/>
        <dsp:cNvSpPr/>
      </dsp:nvSpPr>
      <dsp:spPr>
        <a:xfrm>
          <a:off x="4799414" y="1067615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Ottimizzatore</a:t>
          </a:r>
        </a:p>
      </dsp:txBody>
      <dsp:txXfrm>
        <a:off x="4811957" y="1080158"/>
        <a:ext cx="831423" cy="403168"/>
      </dsp:txXfrm>
    </dsp:sp>
    <dsp:sp modelId="{8F5DACA4-EA72-4120-BAC4-D51A3811E8CA}">
      <dsp:nvSpPr>
        <dsp:cNvPr id="0" name=""/>
        <dsp:cNvSpPr/>
      </dsp:nvSpPr>
      <dsp:spPr>
        <a:xfrm rot="19457599">
          <a:off x="5616267" y="1140008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816678" y="1148071"/>
        <a:ext cx="21095" cy="21095"/>
      </dsp:txXfrm>
    </dsp:sp>
    <dsp:sp modelId="{BC248FB1-A541-4E59-85C2-BC48D2BB34F5}">
      <dsp:nvSpPr>
        <dsp:cNvPr id="0" name=""/>
        <dsp:cNvSpPr/>
      </dsp:nvSpPr>
      <dsp:spPr>
        <a:xfrm>
          <a:off x="5998527" y="821369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Adam</a:t>
          </a:r>
        </a:p>
      </dsp:txBody>
      <dsp:txXfrm>
        <a:off x="6011070" y="833912"/>
        <a:ext cx="831423" cy="403168"/>
      </dsp:txXfrm>
    </dsp:sp>
    <dsp:sp modelId="{F4EF2860-76F7-45F1-8732-10D88BCECC54}">
      <dsp:nvSpPr>
        <dsp:cNvPr id="0" name=""/>
        <dsp:cNvSpPr/>
      </dsp:nvSpPr>
      <dsp:spPr>
        <a:xfrm rot="2142401">
          <a:off x="5616267" y="1386255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816678" y="1394318"/>
        <a:ext cx="21095" cy="21095"/>
      </dsp:txXfrm>
    </dsp:sp>
    <dsp:sp modelId="{103A116E-661D-43DA-9F15-0A2E19FD49CB}">
      <dsp:nvSpPr>
        <dsp:cNvPr id="0" name=""/>
        <dsp:cNvSpPr/>
      </dsp:nvSpPr>
      <dsp:spPr>
        <a:xfrm>
          <a:off x="5998527" y="1313862"/>
          <a:ext cx="856509" cy="428254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SGD</a:t>
          </a:r>
        </a:p>
      </dsp:txBody>
      <dsp:txXfrm>
        <a:off x="6011070" y="1326405"/>
        <a:ext cx="831423" cy="40316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2208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09" b="23909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2208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Adam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6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</a:p>
      </dsp:txBody>
      <dsp:txXfrm>
        <a:off x="2208" y="2058334"/>
        <a:ext cx="3263545" cy="372495"/>
      </dsp:txXfrm>
    </dsp:sp>
    <dsp:sp modelId="{0B198843-2DAF-4C91-813B-E70C44803042}">
      <dsp:nvSpPr>
        <dsp:cNvPr id="0" name=""/>
        <dsp:cNvSpPr/>
      </dsp:nvSpPr>
      <dsp:spPr>
        <a:xfrm>
          <a:off x="3592245" y="186296"/>
          <a:ext cx="3263545" cy="2248583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 t="24094" b="24094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66E2E-6D43-4E5B-B480-2239BE774283}">
      <dsp:nvSpPr>
        <dsp:cNvPr id="0" name=""/>
        <dsp:cNvSpPr/>
      </dsp:nvSpPr>
      <dsp:spPr>
        <a:xfrm>
          <a:off x="3592245" y="2058334"/>
          <a:ext cx="3263545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SGD (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)</a:t>
          </a:r>
          <a:endParaRPr lang="it-IT" sz="3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592245" y="2058334"/>
        <a:ext cx="3263545" cy="3724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108E05-42F0-4730-A326-6149A6EFAD5E}">
      <dsp:nvSpPr>
        <dsp:cNvPr id="0" name=""/>
        <dsp:cNvSpPr/>
      </dsp:nvSpPr>
      <dsp:spPr>
        <a:xfrm>
          <a:off x="2962" y="575122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Pesi</a:t>
          </a:r>
        </a:p>
      </dsp:txBody>
      <dsp:txXfrm>
        <a:off x="15505" y="587665"/>
        <a:ext cx="831423" cy="403168"/>
      </dsp:txXfrm>
    </dsp:sp>
    <dsp:sp modelId="{BE788544-3D78-4496-99F0-692D83F43AEC}">
      <dsp:nvSpPr>
        <dsp:cNvPr id="0" name=""/>
        <dsp:cNvSpPr/>
      </dsp:nvSpPr>
      <dsp:spPr>
        <a:xfrm rot="19457599">
          <a:off x="819815" y="647516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20225" y="655578"/>
        <a:ext cx="21095" cy="21095"/>
      </dsp:txXfrm>
    </dsp:sp>
    <dsp:sp modelId="{8AE96E68-3C67-4D86-BE98-9688905191D8}">
      <dsp:nvSpPr>
        <dsp:cNvPr id="0" name=""/>
        <dsp:cNvSpPr/>
      </dsp:nvSpPr>
      <dsp:spPr>
        <a:xfrm>
          <a:off x="1202075" y="328876"/>
          <a:ext cx="856509" cy="42825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err="1"/>
            <a:t>ImageNet</a:t>
          </a:r>
          <a:endParaRPr lang="it-IT" sz="1000" kern="1200"/>
        </a:p>
      </dsp:txBody>
      <dsp:txXfrm>
        <a:off x="1214618" y="341419"/>
        <a:ext cx="831423" cy="403168"/>
      </dsp:txXfrm>
    </dsp:sp>
    <dsp:sp modelId="{B817B679-5112-4050-9D62-13F2C8C77547}">
      <dsp:nvSpPr>
        <dsp:cNvPr id="0" name=""/>
        <dsp:cNvSpPr/>
      </dsp:nvSpPr>
      <dsp:spPr>
        <a:xfrm rot="2142401">
          <a:off x="819815" y="893762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020225" y="901825"/>
        <a:ext cx="21095" cy="21095"/>
      </dsp:txXfrm>
    </dsp:sp>
    <dsp:sp modelId="{92216E7B-C499-4093-8A27-48DB88705F6A}">
      <dsp:nvSpPr>
        <dsp:cNvPr id="0" name=""/>
        <dsp:cNvSpPr/>
      </dsp:nvSpPr>
      <dsp:spPr>
        <a:xfrm>
          <a:off x="1202075" y="821369"/>
          <a:ext cx="856509" cy="4282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COCO</a:t>
          </a:r>
        </a:p>
      </dsp:txBody>
      <dsp:txXfrm>
        <a:off x="1214618" y="833912"/>
        <a:ext cx="831423" cy="403168"/>
      </dsp:txXfrm>
    </dsp:sp>
    <dsp:sp modelId="{B48AD255-4402-4E80-ADB4-F9D890DDB687}">
      <dsp:nvSpPr>
        <dsp:cNvPr id="0" name=""/>
        <dsp:cNvSpPr/>
      </dsp:nvSpPr>
      <dsp:spPr>
        <a:xfrm>
          <a:off x="2058585" y="1016885"/>
          <a:ext cx="342603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342603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2221321" y="1026931"/>
        <a:ext cx="17130" cy="17130"/>
      </dsp:txXfrm>
    </dsp:sp>
    <dsp:sp modelId="{7786911F-7873-4B1E-82BF-76BBFF21526B}">
      <dsp:nvSpPr>
        <dsp:cNvPr id="0" name=""/>
        <dsp:cNvSpPr/>
      </dsp:nvSpPr>
      <dsp:spPr>
        <a:xfrm>
          <a:off x="2401188" y="821369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 err="1"/>
            <a:t>Backbone</a:t>
          </a:r>
          <a:endParaRPr lang="it-IT" sz="1000" kern="1200"/>
        </a:p>
      </dsp:txBody>
      <dsp:txXfrm>
        <a:off x="2413731" y="833912"/>
        <a:ext cx="831423" cy="403168"/>
      </dsp:txXfrm>
    </dsp:sp>
    <dsp:sp modelId="{3A48A099-2F05-4646-ABBC-3673D1367C93}">
      <dsp:nvSpPr>
        <dsp:cNvPr id="0" name=""/>
        <dsp:cNvSpPr/>
      </dsp:nvSpPr>
      <dsp:spPr>
        <a:xfrm rot="19457599">
          <a:off x="3218041" y="893762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chemeClr val="accent3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418452" y="901825"/>
        <a:ext cx="21095" cy="21095"/>
      </dsp:txXfrm>
    </dsp:sp>
    <dsp:sp modelId="{6C65D708-CD0E-4FE0-9185-41DF8CE41801}">
      <dsp:nvSpPr>
        <dsp:cNvPr id="0" name=""/>
        <dsp:cNvSpPr/>
      </dsp:nvSpPr>
      <dsp:spPr>
        <a:xfrm>
          <a:off x="3600301" y="575122"/>
          <a:ext cx="856509" cy="428254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ResNet50</a:t>
          </a:r>
        </a:p>
      </dsp:txBody>
      <dsp:txXfrm>
        <a:off x="3612844" y="587665"/>
        <a:ext cx="831423" cy="403168"/>
      </dsp:txXfrm>
    </dsp:sp>
    <dsp:sp modelId="{84BBEA36-C166-4167-A9D2-0768BA03747E}">
      <dsp:nvSpPr>
        <dsp:cNvPr id="0" name=""/>
        <dsp:cNvSpPr/>
      </dsp:nvSpPr>
      <dsp:spPr>
        <a:xfrm rot="2142401">
          <a:off x="3218041" y="1140008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3418452" y="1148071"/>
        <a:ext cx="21095" cy="21095"/>
      </dsp:txXfrm>
    </dsp:sp>
    <dsp:sp modelId="{3472B212-2C14-4F45-ACF3-4DDA614335C8}">
      <dsp:nvSpPr>
        <dsp:cNvPr id="0" name=""/>
        <dsp:cNvSpPr/>
      </dsp:nvSpPr>
      <dsp:spPr>
        <a:xfrm>
          <a:off x="3600301" y="1067615"/>
          <a:ext cx="856509" cy="4282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ResNet101</a:t>
          </a:r>
        </a:p>
      </dsp:txBody>
      <dsp:txXfrm>
        <a:off x="3612844" y="1080158"/>
        <a:ext cx="831423" cy="403168"/>
      </dsp:txXfrm>
    </dsp:sp>
    <dsp:sp modelId="{DCF1D2D0-4ECD-420D-AE59-EB9A8C635D80}">
      <dsp:nvSpPr>
        <dsp:cNvPr id="0" name=""/>
        <dsp:cNvSpPr/>
      </dsp:nvSpPr>
      <dsp:spPr>
        <a:xfrm>
          <a:off x="4456811" y="1263132"/>
          <a:ext cx="342603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342603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4619547" y="1273177"/>
        <a:ext cx="17130" cy="17130"/>
      </dsp:txXfrm>
    </dsp:sp>
    <dsp:sp modelId="{9B8530EE-ACCB-4337-8274-FADD2B0E0D5D}">
      <dsp:nvSpPr>
        <dsp:cNvPr id="0" name=""/>
        <dsp:cNvSpPr/>
      </dsp:nvSpPr>
      <dsp:spPr>
        <a:xfrm>
          <a:off x="4799414" y="1067615"/>
          <a:ext cx="856509" cy="428254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Ottimizzatore</a:t>
          </a:r>
        </a:p>
      </dsp:txBody>
      <dsp:txXfrm>
        <a:off x="4811957" y="1080158"/>
        <a:ext cx="831423" cy="403168"/>
      </dsp:txXfrm>
    </dsp:sp>
    <dsp:sp modelId="{8F5DACA4-EA72-4120-BAC4-D51A3811E8CA}">
      <dsp:nvSpPr>
        <dsp:cNvPr id="0" name=""/>
        <dsp:cNvSpPr/>
      </dsp:nvSpPr>
      <dsp:spPr>
        <a:xfrm rot="19457599">
          <a:off x="5616267" y="1140008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816678" y="1148071"/>
        <a:ext cx="21095" cy="21095"/>
      </dsp:txXfrm>
    </dsp:sp>
    <dsp:sp modelId="{BC248FB1-A541-4E59-85C2-BC48D2BB34F5}">
      <dsp:nvSpPr>
        <dsp:cNvPr id="0" name=""/>
        <dsp:cNvSpPr/>
      </dsp:nvSpPr>
      <dsp:spPr>
        <a:xfrm>
          <a:off x="5998527" y="821369"/>
          <a:ext cx="856509" cy="4282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Adam</a:t>
          </a:r>
        </a:p>
      </dsp:txBody>
      <dsp:txXfrm>
        <a:off x="6011070" y="833912"/>
        <a:ext cx="831423" cy="403168"/>
      </dsp:txXfrm>
    </dsp:sp>
    <dsp:sp modelId="{F4EF2860-76F7-45F1-8732-10D88BCECC54}">
      <dsp:nvSpPr>
        <dsp:cNvPr id="0" name=""/>
        <dsp:cNvSpPr/>
      </dsp:nvSpPr>
      <dsp:spPr>
        <a:xfrm rot="2142401">
          <a:off x="5616267" y="1386255"/>
          <a:ext cx="421917" cy="37221"/>
        </a:xfrm>
        <a:custGeom>
          <a:avLst/>
          <a:gdLst/>
          <a:ahLst/>
          <a:cxnLst/>
          <a:rect l="0" t="0" r="0" b="0"/>
          <a:pathLst>
            <a:path>
              <a:moveTo>
                <a:pt x="0" y="18610"/>
              </a:moveTo>
              <a:lnTo>
                <a:pt x="421917" y="18610"/>
              </a:lnTo>
            </a:path>
          </a:pathLst>
        </a:custGeom>
        <a:noFill/>
        <a:ln w="9525" cap="flat" cmpd="sng" algn="ctr">
          <a:solidFill>
            <a:srgbClr val="92D050"/>
          </a:solidFill>
          <a:prstDash val="solid"/>
        </a:ln>
        <a:effectLst/>
      </dsp:spPr>
      <dsp:style>
        <a:lnRef idx="1">
          <a:schemeClr val="accent6"/>
        </a:lnRef>
        <a:fillRef idx="0">
          <a:schemeClr val="accent6"/>
        </a:fillRef>
        <a:effectRef idx="0">
          <a:schemeClr val="accent6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5816678" y="1394318"/>
        <a:ext cx="21095" cy="21095"/>
      </dsp:txXfrm>
    </dsp:sp>
    <dsp:sp modelId="{103A116E-661D-43DA-9F15-0A2E19FD49CB}">
      <dsp:nvSpPr>
        <dsp:cNvPr id="0" name=""/>
        <dsp:cNvSpPr/>
      </dsp:nvSpPr>
      <dsp:spPr>
        <a:xfrm>
          <a:off x="5998527" y="1313862"/>
          <a:ext cx="856509" cy="428254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solidFill>
            <a:srgbClr val="92D050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kern="1200"/>
            <a:t>SGD</a:t>
          </a:r>
        </a:p>
      </dsp:txBody>
      <dsp:txXfrm>
        <a:off x="6011070" y="1326405"/>
        <a:ext cx="831423" cy="40316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3B191-50A1-4D57-B161-FD565FE32DA4}">
      <dsp:nvSpPr>
        <dsp:cNvPr id="0" name=""/>
        <dsp:cNvSpPr/>
      </dsp:nvSpPr>
      <dsp:spPr>
        <a:xfrm>
          <a:off x="815647" y="208422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287" b="2428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D88140-A356-4ED4-AC0B-CFC570F13D37}">
      <dsp:nvSpPr>
        <dsp:cNvPr id="0" name=""/>
        <dsp:cNvSpPr/>
      </dsp:nvSpPr>
      <dsp:spPr>
        <a:xfrm>
          <a:off x="1010628" y="1627012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2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lr</m:t>
              </m:r>
              <m:r>
                <a:rPr lang="it-IT" sz="12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=</m:t>
              </m:r>
            </m:oMath>
          </a14:m>
          <a:r>
            <a:rPr lang="it-IT" sz="1200" kern="1200">
              <a:solidFill>
                <a:schemeClr val="tx2"/>
              </a:solidFill>
              <a:latin typeface="Quicksand" panose="02070303000000060000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endParaRPr lang="it-IT" sz="1200" kern="1200">
            <a:solidFill>
              <a:schemeClr val="tx2"/>
            </a:solidFill>
          </a:endParaRPr>
        </a:p>
      </dsp:txBody>
      <dsp:txXfrm>
        <a:off x="1010628" y="1627012"/>
        <a:ext cx="2370831" cy="312819"/>
      </dsp:txXfrm>
    </dsp:sp>
    <dsp:sp modelId="{388F63C6-F2ED-44FE-8A2E-7A304EBCEEC8}">
      <dsp:nvSpPr>
        <dsp:cNvPr id="0" name=""/>
        <dsp:cNvSpPr/>
      </dsp:nvSpPr>
      <dsp:spPr>
        <a:xfrm>
          <a:off x="3727009" y="197625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4068" b="2406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BBCE09-BE34-4CAE-B96F-2B228862F8A1}">
      <dsp:nvSpPr>
        <dsp:cNvPr id="0" name=""/>
        <dsp:cNvSpPr/>
      </dsp:nvSpPr>
      <dsp:spPr>
        <a:xfrm>
          <a:off x="3918086" y="1627012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3918086" y="1627012"/>
        <a:ext cx="2370831" cy="312819"/>
      </dsp:txXfrm>
    </dsp:sp>
    <dsp:sp modelId="{22B7100B-9AC7-4EF9-9F02-704CD6E85958}">
      <dsp:nvSpPr>
        <dsp:cNvPr id="0" name=""/>
        <dsp:cNvSpPr/>
      </dsp:nvSpPr>
      <dsp:spPr>
        <a:xfrm>
          <a:off x="819550" y="1612591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4143" b="2414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6AB883-D4F3-48F1-B1B7-B4FBE4DB2F49}">
      <dsp:nvSpPr>
        <dsp:cNvPr id="0" name=""/>
        <dsp:cNvSpPr/>
      </dsp:nvSpPr>
      <dsp:spPr>
        <a:xfrm>
          <a:off x="1010628" y="3039640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1010628" y="3039640"/>
        <a:ext cx="2370831" cy="312819"/>
      </dsp:txXfrm>
    </dsp:sp>
    <dsp:sp modelId="{917B8115-57CD-4407-9AEA-48E528131C20}">
      <dsp:nvSpPr>
        <dsp:cNvPr id="0" name=""/>
        <dsp:cNvSpPr/>
      </dsp:nvSpPr>
      <dsp:spPr>
        <a:xfrm>
          <a:off x="3727009" y="1612591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24068" b="2406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3FB2F-FA5C-4FC5-9F7D-CCE0550451E8}">
      <dsp:nvSpPr>
        <dsp:cNvPr id="0" name=""/>
        <dsp:cNvSpPr/>
      </dsp:nvSpPr>
      <dsp:spPr>
        <a:xfrm>
          <a:off x="3918086" y="3039640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3918086" y="3039640"/>
        <a:ext cx="2370831" cy="3128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13B191-50A1-4D57-B161-FD565FE32DA4}">
      <dsp:nvSpPr>
        <dsp:cNvPr id="0" name=""/>
        <dsp:cNvSpPr/>
      </dsp:nvSpPr>
      <dsp:spPr>
        <a:xfrm>
          <a:off x="815647" y="208422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09" b="23909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D88140-A356-4ED4-AC0B-CFC570F13D37}">
      <dsp:nvSpPr>
        <dsp:cNvPr id="0" name=""/>
        <dsp:cNvSpPr/>
      </dsp:nvSpPr>
      <dsp:spPr>
        <a:xfrm>
          <a:off x="1010628" y="1627012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2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lr</m:t>
              </m:r>
              <m:r>
                <a:rPr lang="it-IT" sz="12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=</m:t>
              </m:r>
            </m:oMath>
          </a14:m>
          <a:r>
            <a:rPr lang="it-IT" sz="1200" kern="1200">
              <a:solidFill>
                <a:schemeClr val="tx2"/>
              </a:solidFill>
              <a:latin typeface="Quicksand" panose="02070303000000060000" pitchFamily="18" charset="0"/>
            </a:rPr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2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−3</m:t>
                  </m:r>
                </m:sup>
              </m:sSup>
            </m:oMath>
          </a14:m>
          <a:endParaRPr lang="it-IT" sz="1200" kern="1200">
            <a:solidFill>
              <a:schemeClr val="tx2"/>
            </a:solidFill>
          </a:endParaRPr>
        </a:p>
      </dsp:txBody>
      <dsp:txXfrm>
        <a:off x="1010628" y="1627012"/>
        <a:ext cx="2370831" cy="312819"/>
      </dsp:txXfrm>
    </dsp:sp>
    <dsp:sp modelId="{388F63C6-F2ED-44FE-8A2E-7A304EBCEEC8}">
      <dsp:nvSpPr>
        <dsp:cNvPr id="0" name=""/>
        <dsp:cNvSpPr/>
      </dsp:nvSpPr>
      <dsp:spPr>
        <a:xfrm>
          <a:off x="3727009" y="197625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2"/>
          <a:srcRect/>
          <a:stretch>
            <a:fillRect t="23553" b="2355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BBCE09-BE34-4CAE-B96F-2B228862F8A1}">
      <dsp:nvSpPr>
        <dsp:cNvPr id="0" name=""/>
        <dsp:cNvSpPr/>
      </dsp:nvSpPr>
      <dsp:spPr>
        <a:xfrm>
          <a:off x="3918086" y="1627012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4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3918086" y="1627012"/>
        <a:ext cx="2370831" cy="312819"/>
      </dsp:txXfrm>
    </dsp:sp>
    <dsp:sp modelId="{22B7100B-9AC7-4EF9-9F02-704CD6E85958}">
      <dsp:nvSpPr>
        <dsp:cNvPr id="0" name=""/>
        <dsp:cNvSpPr/>
      </dsp:nvSpPr>
      <dsp:spPr>
        <a:xfrm>
          <a:off x="819550" y="1612591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3"/>
          <a:srcRect/>
          <a:stretch>
            <a:fillRect t="24053" b="2405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6AB883-D4F3-48F1-B1B7-B4FBE4DB2F49}">
      <dsp:nvSpPr>
        <dsp:cNvPr id="0" name=""/>
        <dsp:cNvSpPr/>
      </dsp:nvSpPr>
      <dsp:spPr>
        <a:xfrm>
          <a:off x="1010628" y="3039640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1010628" y="3039640"/>
        <a:ext cx="2370831" cy="312819"/>
      </dsp:txXfrm>
    </dsp:sp>
    <dsp:sp modelId="{917B8115-57CD-4407-9AEA-48E528131C20}">
      <dsp:nvSpPr>
        <dsp:cNvPr id="0" name=""/>
        <dsp:cNvSpPr/>
      </dsp:nvSpPr>
      <dsp:spPr>
        <a:xfrm>
          <a:off x="3727009" y="1612591"/>
          <a:ext cx="2721497" cy="1875112"/>
        </a:xfrm>
        <a:prstGeom prst="roundRect">
          <a:avLst/>
        </a:prstGeom>
        <a:blipFill dpi="0" rotWithShape="1">
          <a:blip xmlns:r="http://schemas.openxmlformats.org/officeDocument/2006/relationships" r:embed="rId4"/>
          <a:srcRect/>
          <a:stretch>
            <a:fillRect t="23909" b="23909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93FB2F-FA5C-4FC5-9F7D-CCE0550451E8}">
      <dsp:nvSpPr>
        <dsp:cNvPr id="0" name=""/>
        <dsp:cNvSpPr/>
      </dsp:nvSpPr>
      <dsp:spPr>
        <a:xfrm>
          <a:off x="3918086" y="3039640"/>
          <a:ext cx="2370831" cy="3128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m:rPr>
                    <m:sty m:val="p"/>
                  </m:rP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lr</m:t>
                </m:r>
                <m:r>
                  <a:rPr lang="it-IT" sz="12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sSupPr>
                    <m:ctrlP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</m:ctrlPr>
                  </m:sSupPr>
                  <m:e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10</m:t>
                    </m:r>
                  </m:e>
                  <m:sup>
                    <m:r>
                      <a:rPr lang="it-IT" sz="120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sz="12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6</m:t>
                    </m:r>
                  </m:sup>
                </m:sSup>
              </m:oMath>
            </m:oMathPara>
          </a14:m>
          <a:endParaRPr lang="it-IT" sz="1200" kern="1200">
            <a:solidFill>
              <a:schemeClr val="tx2"/>
            </a:solidFill>
          </a:endParaRPr>
        </a:p>
      </dsp:txBody>
      <dsp:txXfrm>
        <a:off x="3918086" y="3039640"/>
        <a:ext cx="2370831" cy="31281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373551" y="1039"/>
          <a:ext cx="4110896" cy="2832407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4100" b="2410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485395" y="2195666"/>
          <a:ext cx="3887208" cy="387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i="0" kern="1200">
              <a:solidFill>
                <a:schemeClr val="tx2"/>
              </a:solidFill>
              <a:latin typeface="Quicksand" panose="020B0604020202020204" charset="0"/>
            </a:rPr>
            <a:t>COCO		ResNet101	SGD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lr</m:t>
                  </m:r>
                  <m:r>
                    <a:rPr lang="it-IT" sz="1400" b="0" i="0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6⋅</m:t>
                  </m:r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10</m:t>
                  </m:r>
                </m:e>
                <m:sup>
                  <m:r>
                    <a:rPr lang="it-IT" sz="140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−</m:t>
                  </m:r>
                  <m:r>
                    <a:rPr lang="it-IT" sz="1400" b="0" i="1" kern="1200" dirty="0" smtClean="0">
                      <a:solidFill>
                        <a:schemeClr val="tx2"/>
                      </a:solidFill>
                      <a:latin typeface="Cambria Math" panose="02040503050406030204" pitchFamily="18" charset="0"/>
                    </a:rPr>
                    <m:t>5</m:t>
                  </m:r>
                </m:sup>
              </m:sSup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	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4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m</m:t>
              </m:r>
              <m:r>
                <a:rPr lang="it-IT" sz="1400" b="0" i="0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=</m:t>
              </m:r>
              <m:r>
                <a:rPr lang="it-IT" sz="1400" b="0" i="1" kern="1200" dirty="0" smtClean="0">
                  <a:solidFill>
                    <a:schemeClr val="tx2"/>
                  </a:solidFill>
                  <a:latin typeface="Cambria Math" panose="02040503050406030204" pitchFamily="18" charset="0"/>
                </a:rPr>
                <m:t>0.98</m:t>
              </m:r>
            </m:oMath>
          </a14:m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	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it-IT" sz="1400" b="0" i="0" u="none" strike="noStrike" kern="1200" cap="none" dirty="0" smtClean="0">
                  <a:solidFill>
                    <a:schemeClr val="lt2"/>
                  </a:solidFill>
                  <a:latin typeface="Cambria Math" panose="02040503050406030204" pitchFamily="18" charset="0"/>
                  <a:sym typeface="Arial"/>
                </a:rPr>
                <m:t>wd</m:t>
              </m:r>
              <m:r>
                <a:rPr lang="it-IT" sz="1400" b="0" i="0" u="none" strike="noStrike" kern="1200" cap="none" dirty="0" smtClean="0">
                  <a:solidFill>
                    <a:schemeClr val="lt2"/>
                  </a:solidFill>
                  <a:latin typeface="Cambria Math" panose="02040503050406030204" pitchFamily="18" charset="0"/>
                  <a:sym typeface="Arial"/>
                </a:rPr>
                <m:t>=</m:t>
              </m:r>
              <m:r>
                <a:rPr lang="it-IT" sz="1400" b="0" i="1" u="none" strike="noStrike" kern="1200" cap="none" dirty="0" smtClean="0">
                  <a:solidFill>
                    <a:schemeClr val="lt2"/>
                  </a:solidFill>
                  <a:latin typeface="Cambria Math" panose="02040503050406030204" pitchFamily="18" charset="0"/>
                  <a:sym typeface="Arial"/>
                </a:rPr>
                <m:t>6⋅</m:t>
              </m:r>
              <m:sSup>
                <m:sSupPr>
                  <m:ctrlPr>
                    <a:rPr lang="it-IT" sz="1400" b="0" i="1" u="none" strike="noStrike" kern="1200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</m:ctrlPr>
                </m:sSupPr>
                <m:e>
                  <m:r>
                    <a:rPr lang="it-IT" sz="1400" b="0" i="1" u="none" strike="noStrike" kern="1200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10</m:t>
                  </m:r>
                </m:e>
                <m:sup>
                  <m:r>
                    <a:rPr lang="it-IT" sz="1400" b="0" i="1" u="none" strike="noStrike" kern="1200" cap="none" dirty="0" smtClean="0">
                      <a:solidFill>
                        <a:schemeClr val="lt2"/>
                      </a:solidFill>
                      <a:latin typeface="Cambria Math" panose="02040503050406030204" pitchFamily="18" charset="0"/>
                      <a:sym typeface="Arial"/>
                    </a:rPr>
                    <m:t>−3</m:t>
                  </m:r>
                </m:sup>
              </m:sSup>
            </m:oMath>
          </a14:m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485395" y="2195666"/>
        <a:ext cx="3887208" cy="38777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49C4-4C62-4CB6-B060-3987DB4EB004}">
      <dsp:nvSpPr>
        <dsp:cNvPr id="0" name=""/>
        <dsp:cNvSpPr/>
      </dsp:nvSpPr>
      <dsp:spPr>
        <a:xfrm>
          <a:off x="1326" y="677991"/>
          <a:ext cx="2105033" cy="145036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D29AD0-35D0-4231-950C-C2042CCAE329}">
      <dsp:nvSpPr>
        <dsp:cNvPr id="0" name=""/>
        <dsp:cNvSpPr/>
      </dsp:nvSpPr>
      <dsp:spPr>
        <a:xfrm>
          <a:off x="1326" y="2128359"/>
          <a:ext cx="2105033" cy="780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accent1"/>
              </a:solidFill>
              <a:latin typeface="Quicksand" panose="020B0604020202020204" charset="0"/>
            </a:rPr>
            <a:t>Immagine originale</a:t>
          </a:r>
        </a:p>
      </dsp:txBody>
      <dsp:txXfrm>
        <a:off x="1326" y="2128359"/>
        <a:ext cx="2105033" cy="780967"/>
      </dsp:txXfrm>
    </dsp:sp>
    <dsp:sp modelId="{53409354-77E2-4666-B838-E3FF7ED58413}">
      <dsp:nvSpPr>
        <dsp:cNvPr id="0" name=""/>
        <dsp:cNvSpPr/>
      </dsp:nvSpPr>
      <dsp:spPr>
        <a:xfrm>
          <a:off x="2316952" y="677991"/>
          <a:ext cx="2105033" cy="145036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356954-5090-4DDB-B3CD-0B6B4101942B}">
      <dsp:nvSpPr>
        <dsp:cNvPr id="0" name=""/>
        <dsp:cNvSpPr/>
      </dsp:nvSpPr>
      <dsp:spPr>
        <a:xfrm>
          <a:off x="2316952" y="2128359"/>
          <a:ext cx="2105033" cy="780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accent1"/>
              </a:solidFill>
              <a:latin typeface="Quicksand" panose="020B0604020202020204" charset="0"/>
            </a:rPr>
            <a:t>Flip</a:t>
          </a:r>
          <a:br>
            <a:rPr lang="it-IT" sz="1400" kern="12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Flipping orizzontale con probabilità 0.5</a:t>
          </a:r>
        </a:p>
      </dsp:txBody>
      <dsp:txXfrm>
        <a:off x="2316952" y="2128359"/>
        <a:ext cx="2105033" cy="780967"/>
      </dsp:txXfrm>
    </dsp:sp>
    <dsp:sp modelId="{CB1CC476-C000-42B4-9CCC-E4C15A192E4E}">
      <dsp:nvSpPr>
        <dsp:cNvPr id="0" name=""/>
        <dsp:cNvSpPr/>
      </dsp:nvSpPr>
      <dsp:spPr>
        <a:xfrm>
          <a:off x="4632577" y="677991"/>
          <a:ext cx="2105033" cy="145036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20000" r="-20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04742C-9AC4-444E-A13C-545284B543A5}">
      <dsp:nvSpPr>
        <dsp:cNvPr id="0" name=""/>
        <dsp:cNvSpPr/>
      </dsp:nvSpPr>
      <dsp:spPr>
        <a:xfrm>
          <a:off x="4632577" y="2128359"/>
          <a:ext cx="2105033" cy="7809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accent1"/>
              </a:solidFill>
              <a:latin typeface="Quicksand" panose="020B0604020202020204" charset="0"/>
            </a:rPr>
            <a:t>Crop</a:t>
          </a:r>
          <a:br>
            <a:rPr lang="it-IT" sz="1400" kern="12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Cropping random di una patch con probabilità 0.5</a:t>
          </a:r>
        </a:p>
      </dsp:txBody>
      <dsp:txXfrm>
        <a:off x="4632577" y="2128359"/>
        <a:ext cx="2105033" cy="78096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49C4-4C62-4CB6-B060-3987DB4EB004}">
      <dsp:nvSpPr>
        <dsp:cNvPr id="0" name=""/>
        <dsp:cNvSpPr/>
      </dsp:nvSpPr>
      <dsp:spPr>
        <a:xfrm>
          <a:off x="1103111" y="472"/>
          <a:ext cx="2612384" cy="17999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9530" r="-1953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D29AD0-35D0-4231-950C-C2042CCAE329}">
      <dsp:nvSpPr>
        <dsp:cNvPr id="0" name=""/>
        <dsp:cNvSpPr/>
      </dsp:nvSpPr>
      <dsp:spPr>
        <a:xfrm>
          <a:off x="1329805" y="1644213"/>
          <a:ext cx="2158995" cy="800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accent1"/>
            </a:solidFill>
            <a:latin typeface="Quicksand" panose="020B0604020202020204" charset="0"/>
          </a:endParaRPr>
        </a:p>
      </dsp:txBody>
      <dsp:txXfrm>
        <a:off x="1329805" y="1644213"/>
        <a:ext cx="2158995" cy="8009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7ED82-FBF8-4CC6-ACB4-723FF9B7916F}">
      <dsp:nvSpPr>
        <dsp:cNvPr id="0" name=""/>
        <dsp:cNvSpPr/>
      </dsp:nvSpPr>
      <dsp:spPr>
        <a:xfrm>
          <a:off x="1908" y="72678"/>
          <a:ext cx="2820573" cy="1943375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900" r="-239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1C9A6-F8F2-4886-8AA7-46BB885B2F74}">
      <dsp:nvSpPr>
        <dsp:cNvPr id="0" name=""/>
        <dsp:cNvSpPr/>
      </dsp:nvSpPr>
      <dsp:spPr>
        <a:xfrm>
          <a:off x="1908" y="2016053"/>
          <a:ext cx="2820573" cy="104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Semantic </a:t>
          </a: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 kern="1200">
            <a:solidFill>
              <a:schemeClr val="accent1"/>
            </a:solidFill>
            <a:latin typeface="Quicksand" panose="020B060402020202020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Istanze multiple della stessa classe sono trattate come singole entità</a:t>
          </a:r>
        </a:p>
      </dsp:txBody>
      <dsp:txXfrm>
        <a:off x="1908" y="2016053"/>
        <a:ext cx="2820573" cy="1046432"/>
      </dsp:txXfrm>
    </dsp:sp>
    <dsp:sp modelId="{1FE9ED2E-C6CD-4C37-9963-FBB62E5FC2D1}">
      <dsp:nvSpPr>
        <dsp:cNvPr id="0" name=""/>
        <dsp:cNvSpPr/>
      </dsp:nvSpPr>
      <dsp:spPr>
        <a:xfrm>
          <a:off x="3104658" y="72678"/>
          <a:ext cx="2820573" cy="1943375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2072" r="-22072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000DF-0DD8-42E0-81BE-30FD7BAB7441}">
      <dsp:nvSpPr>
        <dsp:cNvPr id="0" name=""/>
        <dsp:cNvSpPr/>
      </dsp:nvSpPr>
      <dsp:spPr>
        <a:xfrm>
          <a:off x="3104658" y="2016053"/>
          <a:ext cx="2820573" cy="104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Instance</a:t>
          </a: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 </a:t>
          </a: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 kern="1200">
            <a:solidFill>
              <a:schemeClr val="accent1"/>
            </a:solidFill>
            <a:latin typeface="Quicksand" panose="020B060402020202020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Istanze multiple della stessa classe sono trattate come entità distinte</a:t>
          </a:r>
        </a:p>
      </dsp:txBody>
      <dsp:txXfrm>
        <a:off x="3104658" y="2016053"/>
        <a:ext cx="2820573" cy="104643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257110" y="226"/>
          <a:ext cx="4343779" cy="299286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754" b="23754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561990" y="2244404"/>
          <a:ext cx="3734018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561990" y="2244404"/>
        <a:ext cx="3734018" cy="37249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257110" y="226"/>
          <a:ext cx="4343779" cy="299286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55" b="23955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561990" y="2244404"/>
          <a:ext cx="3734018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561990" y="2244404"/>
        <a:ext cx="3734018" cy="37249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257110" y="226"/>
          <a:ext cx="4343779" cy="299286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50" b="2395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561990" y="2244404"/>
          <a:ext cx="3734018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561990" y="2244404"/>
        <a:ext cx="3734018" cy="37249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257110" y="226"/>
          <a:ext cx="4343779" cy="299286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t="23926" b="23926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561990" y="2244404"/>
          <a:ext cx="3734018" cy="372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561990" y="2244404"/>
        <a:ext cx="3734018" cy="37249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1739628" y="1025"/>
          <a:ext cx="3128189" cy="215532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1739628" y="2156347"/>
          <a:ext cx="3128189" cy="1160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739628" y="2156347"/>
        <a:ext cx="3128189" cy="116055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3C300-98AC-4607-AB24-02BD29B0B00A}">
      <dsp:nvSpPr>
        <dsp:cNvPr id="0" name=""/>
        <dsp:cNvSpPr/>
      </dsp:nvSpPr>
      <dsp:spPr>
        <a:xfrm>
          <a:off x="2208" y="215036"/>
          <a:ext cx="3263545" cy="224858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34351B3-2057-411A-97D4-7C3BD63836F5}">
      <dsp:nvSpPr>
        <dsp:cNvPr id="0" name=""/>
        <dsp:cNvSpPr/>
      </dsp:nvSpPr>
      <dsp:spPr>
        <a:xfrm>
          <a:off x="2208" y="2463619"/>
          <a:ext cx="3263545" cy="1210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2208" y="2463619"/>
        <a:ext cx="3263545" cy="1210775"/>
      </dsp:txXfrm>
    </dsp:sp>
    <dsp:sp modelId="{4D005C5F-338C-4F78-8DBA-2599FC1F036D}">
      <dsp:nvSpPr>
        <dsp:cNvPr id="0" name=""/>
        <dsp:cNvSpPr/>
      </dsp:nvSpPr>
      <dsp:spPr>
        <a:xfrm>
          <a:off x="3592245" y="215036"/>
          <a:ext cx="3263545" cy="224858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92245" y="2463619"/>
          <a:ext cx="3263545" cy="1210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92245" y="2463619"/>
        <a:ext cx="3263545" cy="121077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31155" y="1651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780592" y="1421068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780592" y="1421068"/>
        <a:ext cx="1310674" cy="486260"/>
      </dsp:txXfrm>
    </dsp:sp>
    <dsp:sp modelId="{62BDB9A5-B310-4335-A294-B1BBF6C656C1}">
      <dsp:nvSpPr>
        <dsp:cNvPr id="0" name=""/>
        <dsp:cNvSpPr/>
      </dsp:nvSpPr>
      <dsp:spPr>
        <a:xfrm>
          <a:off x="2971826" y="1651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68AC94-9BD1-443E-9E81-05EF41923ABF}">
      <dsp:nvSpPr>
        <dsp:cNvPr id="0" name=""/>
        <dsp:cNvSpPr/>
      </dsp:nvSpPr>
      <dsp:spPr>
        <a:xfrm>
          <a:off x="3721263" y="1421068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721263" y="1421068"/>
        <a:ext cx="1310674" cy="486260"/>
      </dsp:txXfrm>
    </dsp:sp>
    <dsp:sp modelId="{104C0082-20E6-4604-A6C3-D2B8F1636F34}">
      <dsp:nvSpPr>
        <dsp:cNvPr id="0" name=""/>
        <dsp:cNvSpPr/>
      </dsp:nvSpPr>
      <dsp:spPr>
        <a:xfrm>
          <a:off x="31155" y="2068498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63380D-6E28-4855-9239-243BE0B52499}">
      <dsp:nvSpPr>
        <dsp:cNvPr id="0" name=""/>
        <dsp:cNvSpPr/>
      </dsp:nvSpPr>
      <dsp:spPr>
        <a:xfrm>
          <a:off x="780592" y="3487914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780592" y="3487914"/>
        <a:ext cx="1310674" cy="486260"/>
      </dsp:txXfrm>
    </dsp:sp>
    <dsp:sp modelId="{49D2784A-DD58-43AA-9358-8CF4CF4A64E9}">
      <dsp:nvSpPr>
        <dsp:cNvPr id="0" name=""/>
        <dsp:cNvSpPr/>
      </dsp:nvSpPr>
      <dsp:spPr>
        <a:xfrm>
          <a:off x="2971826" y="2068498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721263" y="3487914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721263" y="3487914"/>
        <a:ext cx="1310674" cy="48626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4961" r="-14961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31155" y="1651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780592" y="1421068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780592" y="1421068"/>
        <a:ext cx="1310674" cy="486260"/>
      </dsp:txXfrm>
    </dsp:sp>
    <dsp:sp modelId="{62BDB9A5-B310-4335-A294-B1BBF6C656C1}">
      <dsp:nvSpPr>
        <dsp:cNvPr id="0" name=""/>
        <dsp:cNvSpPr/>
      </dsp:nvSpPr>
      <dsp:spPr>
        <a:xfrm>
          <a:off x="2971826" y="1651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168AC94-9BD1-443E-9E81-05EF41923ABF}">
      <dsp:nvSpPr>
        <dsp:cNvPr id="0" name=""/>
        <dsp:cNvSpPr/>
      </dsp:nvSpPr>
      <dsp:spPr>
        <a:xfrm>
          <a:off x="3721263" y="1421068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721263" y="1421068"/>
        <a:ext cx="1310674" cy="486260"/>
      </dsp:txXfrm>
    </dsp:sp>
    <dsp:sp modelId="{104C0082-20E6-4604-A6C3-D2B8F1636F34}">
      <dsp:nvSpPr>
        <dsp:cNvPr id="0" name=""/>
        <dsp:cNvSpPr/>
      </dsp:nvSpPr>
      <dsp:spPr>
        <a:xfrm>
          <a:off x="31155" y="2068498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63380D-6E28-4855-9239-243BE0B52499}">
      <dsp:nvSpPr>
        <dsp:cNvPr id="0" name=""/>
        <dsp:cNvSpPr/>
      </dsp:nvSpPr>
      <dsp:spPr>
        <a:xfrm>
          <a:off x="780592" y="3487914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780592" y="3487914"/>
        <a:ext cx="1310674" cy="486260"/>
      </dsp:txXfrm>
    </dsp:sp>
    <dsp:sp modelId="{49D2784A-DD58-43AA-9358-8CF4CF4A64E9}">
      <dsp:nvSpPr>
        <dsp:cNvPr id="0" name=""/>
        <dsp:cNvSpPr/>
      </dsp:nvSpPr>
      <dsp:spPr>
        <a:xfrm>
          <a:off x="2971826" y="2068498"/>
          <a:ext cx="2809548" cy="1935778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 l="-14000" r="-14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721263" y="3487914"/>
          <a:ext cx="1310674" cy="486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721263" y="3487914"/>
        <a:ext cx="1310674" cy="486260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tx2"/>
              </a:solidFill>
              <a:latin typeface="Quicksand" panose="020B0604020202020204" charset="0"/>
            </a:rPr>
            <a:t>Modello migliore</a:t>
          </a:r>
          <a:br>
            <a:rPr lang="it-IT" sz="1400" b="0" kern="1200">
              <a:solidFill>
                <a:schemeClr val="tx2"/>
              </a:solidFill>
              <a:latin typeface="Quicksand" panose="020B0604020202020204" charset="0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4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(</m:t>
                </m:r>
                <m:r>
                  <a:rPr lang="it-IT" sz="1400" b="0" i="1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𝐴</m:t>
                </m:r>
                <m:sSup>
                  <m:sSupPr>
                    <m:ctrlP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</m:ctrlPr>
                  </m:sSupPr>
                  <m:e>
                    <m: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𝑃</m:t>
                    </m:r>
                  </m:e>
                  <m:sup>
                    <m: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0.5</m:t>
                    </m:r>
                  </m:sup>
                </m:sSup>
                <m:r>
                  <a:rPr lang="it-IT" sz="1400" b="0" i="1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=0.587)</m:t>
                </m:r>
              </m:oMath>
            </m:oMathPara>
          </a14:m>
          <a:endParaRPr lang="it-IT" sz="1400" b="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i="0" u="none" strike="noStrike" kern="1200" cap="none">
              <a:solidFill>
                <a:schemeClr val="tx2"/>
              </a:solidFill>
              <a:latin typeface="Quicksand"/>
              <a:sym typeface="Arial"/>
            </a:rPr>
            <a:t>Modello migliore (E8) +</a:t>
          </a:r>
          <a:br>
            <a:rPr lang="it-IT" sz="1400" b="0" i="0" u="none" strike="noStrike" kern="1200" cap="none">
              <a:solidFill>
                <a:schemeClr val="tx2"/>
              </a:solidFill>
              <a:latin typeface="Quicksand"/>
              <a:sym typeface="Arial"/>
            </a:rPr>
          </a:br>
          <a:r>
            <a:rPr lang="it-IT" sz="1400" b="0" i="0" u="none" strike="noStrike" kern="1200" cap="none">
              <a:solidFill>
                <a:schemeClr val="tx2"/>
              </a:solidFill>
              <a:latin typeface="Quicksand"/>
              <a:sym typeface="Arial"/>
            </a:rPr>
            <a:t>RPN e FPN bloccate</a:t>
          </a:r>
          <a:br>
            <a:rPr lang="it-IT" sz="1400" b="0" i="0" u="none" strike="noStrike" kern="1200" cap="none">
              <a:solidFill>
                <a:schemeClr val="tx2"/>
              </a:solidFill>
              <a:latin typeface="Quicksand"/>
              <a:sym typeface="Arial"/>
            </a:rPr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it-IT" sz="1400" b="0" i="0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(</m:t>
                </m:r>
                <m:r>
                  <a:rPr lang="it-IT" sz="1400" b="0" i="1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𝐴</m:t>
                </m:r>
                <m:sSup>
                  <m:sSupPr>
                    <m:ctrlP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</m:ctrlPr>
                  </m:sSupPr>
                  <m:e>
                    <m: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𝑃</m:t>
                    </m:r>
                  </m:e>
                  <m:sup>
                    <m:r>
                      <a:rPr lang="it-IT" sz="1400" b="0" i="1" kern="120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Quicksand"/>
                        <a:cs typeface="Quicksand"/>
                        <a:sym typeface="Quicksand"/>
                      </a:rPr>
                      <m:t>0.5</m:t>
                    </m:r>
                  </m:sup>
                </m:sSup>
                <m:r>
                  <a:rPr lang="it-IT" sz="1400" b="0" i="1" kern="1200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Quicksand"/>
                    <a:cs typeface="Quicksand"/>
                    <a:sym typeface="Quicksand"/>
                  </a:rPr>
                  <m:t>=0.623)</m:t>
                </m:r>
              </m:oMath>
            </m:oMathPara>
          </a14:m>
          <a:endParaRPr lang="it-IT" sz="1400" b="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1396" y="557853"/>
          <a:ext cx="2215594" cy="152654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900" r="-189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1396" y="2084398"/>
          <a:ext cx="2215594" cy="82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Immagine originale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2048x1024</a:t>
          </a:r>
        </a:p>
      </dsp:txBody>
      <dsp:txXfrm>
        <a:off x="1396" y="2084398"/>
        <a:ext cx="2215594" cy="821985"/>
      </dsp:txXfrm>
    </dsp:sp>
    <dsp:sp modelId="{49D2784A-DD58-43AA-9358-8CF4CF4A64E9}">
      <dsp:nvSpPr>
        <dsp:cNvPr id="0" name=""/>
        <dsp:cNvSpPr/>
      </dsp:nvSpPr>
      <dsp:spPr>
        <a:xfrm>
          <a:off x="2438643" y="557853"/>
          <a:ext cx="2215594" cy="152654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9000" r="-19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2438643" y="2084398"/>
          <a:ext cx="2215594" cy="82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Label per semantic </a:t>
          </a: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segmentation</a:t>
          </a:r>
          <a:endParaRPr lang="it-IT" sz="1400" b="0" kern="1200">
            <a:solidFill>
              <a:schemeClr val="accent1"/>
            </a:solidFill>
            <a:latin typeface="Quicksand" panose="020B060402020202020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2048x1024</a:t>
          </a:r>
        </a:p>
      </dsp:txBody>
      <dsp:txXfrm>
        <a:off x="2438643" y="2084398"/>
        <a:ext cx="2215594" cy="821985"/>
      </dsp:txXfrm>
    </dsp:sp>
    <dsp:sp modelId="{41655DF3-A04A-4A38-B13B-D2E3E1EE0010}">
      <dsp:nvSpPr>
        <dsp:cNvPr id="0" name=""/>
        <dsp:cNvSpPr/>
      </dsp:nvSpPr>
      <dsp:spPr>
        <a:xfrm>
          <a:off x="4875890" y="557853"/>
          <a:ext cx="2215594" cy="1526544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5550" r="1555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24BE92-AA56-4A17-8CFE-38183CF13689}">
      <dsp:nvSpPr>
        <dsp:cNvPr id="0" name=""/>
        <dsp:cNvSpPr/>
      </dsp:nvSpPr>
      <dsp:spPr>
        <a:xfrm>
          <a:off x="4875890" y="2084398"/>
          <a:ext cx="2215594" cy="82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Label per instance segmentation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File </a:t>
          </a:r>
          <a:r>
            <a:rPr lang="it-IT" sz="1400" i="1" kern="1200">
              <a:solidFill>
                <a:schemeClr val="tx2"/>
              </a:solidFill>
              <a:latin typeface="Quicksand" panose="020B0604020202020204" charset="0"/>
            </a:rPr>
            <a:t>json </a:t>
          </a:r>
          <a:r>
            <a:rPr lang="it-IT" sz="1400" i="0" kern="1200">
              <a:solidFill>
                <a:schemeClr val="tx2"/>
              </a:solidFill>
              <a:latin typeface="Quicksand" panose="020B0604020202020204" charset="0"/>
            </a:rPr>
            <a:t>contenente i vertici dei poligoni</a:t>
          </a: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4875890" y="2084398"/>
        <a:ext cx="2215594" cy="82198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5000" r="-15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7689" t="-490" r="-22233" b="49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23930" r="-7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5437" t="707" r="-4563" b="-70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2000" r="-1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3000" r="-1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16" t="663" r="-24184" b="-66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902" r="-2709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2E22C8-E2B3-4B89-B7C8-11139D66F7C9}">
      <dsp:nvSpPr>
        <dsp:cNvPr id="0" name=""/>
        <dsp:cNvSpPr/>
      </dsp:nvSpPr>
      <dsp:spPr>
        <a:xfrm>
          <a:off x="142794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816" t="663" r="-24184" b="-66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9C9483-4528-4E18-8AF1-BA82E58EBC3B}">
      <dsp:nvSpPr>
        <dsp:cNvPr id="0" name=""/>
        <dsp:cNvSpPr/>
      </dsp:nvSpPr>
      <dsp:spPr>
        <a:xfrm>
          <a:off x="142794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142794" y="2156580"/>
        <a:ext cx="3129656" cy="1161102"/>
      </dsp:txXfrm>
    </dsp:sp>
    <dsp:sp modelId="{4D005C5F-338C-4F78-8DBA-2599FC1F036D}">
      <dsp:nvSpPr>
        <dsp:cNvPr id="0" name=""/>
        <dsp:cNvSpPr/>
      </dsp:nvSpPr>
      <dsp:spPr>
        <a:xfrm>
          <a:off x="3585548" y="247"/>
          <a:ext cx="3129656" cy="2156333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2902" r="-2709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585548" y="2156580"/>
          <a:ext cx="3129656" cy="11611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585548" y="2156580"/>
        <a:ext cx="3129656" cy="11611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326428" y="882"/>
          <a:ext cx="2533594" cy="174564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344" r="-17344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326428" y="1746529"/>
          <a:ext cx="2533594" cy="939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26428" y="1746529"/>
        <a:ext cx="2533594" cy="939963"/>
      </dsp:txXfrm>
    </dsp:sp>
    <dsp:sp modelId="{49D2784A-DD58-43AA-9358-8CF4CF4A64E9}">
      <dsp:nvSpPr>
        <dsp:cNvPr id="0" name=""/>
        <dsp:cNvSpPr/>
      </dsp:nvSpPr>
      <dsp:spPr>
        <a:xfrm>
          <a:off x="3113488" y="882"/>
          <a:ext cx="2533594" cy="1745646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8900" r="-189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113488" y="1746529"/>
          <a:ext cx="2533594" cy="9399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</a:endParaRPr>
        </a:p>
      </dsp:txBody>
      <dsp:txXfrm>
        <a:off x="3113488" y="1746529"/>
        <a:ext cx="2533594" cy="939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215062" y="1598"/>
          <a:ext cx="2749947" cy="1894714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2440" r="-1244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215062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Immagine originale</a:t>
          </a:r>
        </a:p>
      </dsp:txBody>
      <dsp:txXfrm>
        <a:off x="215062" y="1896312"/>
        <a:ext cx="2749947" cy="1020230"/>
      </dsp:txXfrm>
    </dsp:sp>
    <dsp:sp modelId="{49D2784A-DD58-43AA-9358-8CF4CF4A64E9}">
      <dsp:nvSpPr>
        <dsp:cNvPr id="0" name=""/>
        <dsp:cNvSpPr/>
      </dsp:nvSpPr>
      <dsp:spPr>
        <a:xfrm>
          <a:off x="3240121" y="1598"/>
          <a:ext cx="2749947" cy="1894714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-12037" r="-12037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240121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</a:t>
          </a:r>
        </a:p>
      </dsp:txBody>
      <dsp:txXfrm>
        <a:off x="3240121" y="1896312"/>
        <a:ext cx="2749947" cy="102023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7ED82-FBF8-4CC6-ACB4-723FF9B7916F}">
      <dsp:nvSpPr>
        <dsp:cNvPr id="0" name=""/>
        <dsp:cNvSpPr/>
      </dsp:nvSpPr>
      <dsp:spPr>
        <a:xfrm>
          <a:off x="1908" y="72678"/>
          <a:ext cx="2820573" cy="1943375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3438" r="-13438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41C9A6-F8F2-4886-8AA7-46BB885B2F74}">
      <dsp:nvSpPr>
        <dsp:cNvPr id="0" name=""/>
        <dsp:cNvSpPr/>
      </dsp:nvSpPr>
      <dsp:spPr>
        <a:xfrm>
          <a:off x="1908" y="2016053"/>
          <a:ext cx="2820573" cy="104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 err="1">
              <a:solidFill>
                <a:schemeClr val="accent1"/>
              </a:solidFill>
              <a:latin typeface="Quicksand" panose="020B0604020202020204" charset="0"/>
            </a:rPr>
            <a:t>Mask</a:t>
          </a:r>
          <a:endParaRPr lang="it-IT" sz="1400" b="0" kern="1200">
            <a:solidFill>
              <a:schemeClr val="accent1"/>
            </a:solidFill>
            <a:latin typeface="Quicksand" panose="020B0604020202020204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 2048x1024 usate per il test del modello</a:t>
          </a:r>
        </a:p>
      </dsp:txBody>
      <dsp:txXfrm>
        <a:off x="1908" y="2016053"/>
        <a:ext cx="2820573" cy="1046432"/>
      </dsp:txXfrm>
    </dsp:sp>
    <dsp:sp modelId="{1FE9ED2E-C6CD-4C37-9963-FBB62E5FC2D1}">
      <dsp:nvSpPr>
        <dsp:cNvPr id="0" name=""/>
        <dsp:cNvSpPr/>
      </dsp:nvSpPr>
      <dsp:spPr>
        <a:xfrm>
          <a:off x="3104658" y="72678"/>
          <a:ext cx="2820573" cy="1943375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14990" t="-41" r="17024" b="373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000DF-0DD8-42E0-81BE-30FD7BAB7441}">
      <dsp:nvSpPr>
        <dsp:cNvPr id="0" name=""/>
        <dsp:cNvSpPr/>
      </dsp:nvSpPr>
      <dsp:spPr>
        <a:xfrm>
          <a:off x="3104658" y="2016053"/>
          <a:ext cx="2820573" cy="1046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0" kern="1200">
              <a:solidFill>
                <a:schemeClr val="accent1"/>
              </a:solidFill>
              <a:latin typeface="Quicksand" panose="020B0604020202020204" charset="0"/>
            </a:rPr>
            <a:t>Mini-mask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 56x56 usate per training e validation del modello</a:t>
          </a:r>
        </a:p>
      </dsp:txBody>
      <dsp:txXfrm>
        <a:off x="3104658" y="2016053"/>
        <a:ext cx="2820573" cy="104643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215062" y="1598"/>
          <a:ext cx="2749947" cy="189471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215062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 originali</a:t>
          </a:r>
        </a:p>
      </dsp:txBody>
      <dsp:txXfrm>
        <a:off x="215062" y="1896312"/>
        <a:ext cx="2749947" cy="1020230"/>
      </dsp:txXfrm>
    </dsp:sp>
    <dsp:sp modelId="{49D2784A-DD58-43AA-9358-8CF4CF4A64E9}">
      <dsp:nvSpPr>
        <dsp:cNvPr id="0" name=""/>
        <dsp:cNvSpPr/>
      </dsp:nvSpPr>
      <dsp:spPr>
        <a:xfrm>
          <a:off x="3240121" y="1598"/>
          <a:ext cx="2749947" cy="1894714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C6F937C-23F1-4F30-B8F5-F69D668851AE}">
      <dsp:nvSpPr>
        <dsp:cNvPr id="0" name=""/>
        <dsp:cNvSpPr/>
      </dsp:nvSpPr>
      <dsp:spPr>
        <a:xfrm>
          <a:off x="3240121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Maschere ricostruite dalle</a:t>
          </a:r>
          <a:br>
            <a:rPr lang="it-IT" sz="1400" kern="1200">
              <a:solidFill>
                <a:schemeClr val="tx2"/>
              </a:solidFill>
              <a:latin typeface="Quicksand" panose="020B0604020202020204" charset="0"/>
            </a:rPr>
          </a:b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mini-</a:t>
          </a:r>
          <a:r>
            <a:rPr lang="it-IT" sz="1400" kern="1200" err="1">
              <a:solidFill>
                <a:schemeClr val="tx2"/>
              </a:solidFill>
              <a:latin typeface="Quicksand" panose="020B0604020202020204" charset="0"/>
            </a:rPr>
            <a:t>masks</a:t>
          </a: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3240121" y="1896312"/>
        <a:ext cx="2749947" cy="10202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005C5F-338C-4F78-8DBA-2599FC1F036D}">
      <dsp:nvSpPr>
        <dsp:cNvPr id="0" name=""/>
        <dsp:cNvSpPr/>
      </dsp:nvSpPr>
      <dsp:spPr>
        <a:xfrm>
          <a:off x="1727592" y="1598"/>
          <a:ext cx="2749947" cy="1894714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72146E-5F2F-4ABD-BC63-3A25878C788C}">
      <dsp:nvSpPr>
        <dsp:cNvPr id="0" name=""/>
        <dsp:cNvSpPr/>
      </dsp:nvSpPr>
      <dsp:spPr>
        <a:xfrm>
          <a:off x="1727592" y="1896312"/>
          <a:ext cx="2749947" cy="1020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err="1">
              <a:solidFill>
                <a:schemeClr val="tx2"/>
              </a:solidFill>
              <a:latin typeface="Quicksand" panose="020B0604020202020204" charset="0"/>
            </a:rPr>
            <a:t>Bounding</a:t>
          </a:r>
          <a:r>
            <a:rPr lang="it-IT" sz="1400" kern="1200">
              <a:solidFill>
                <a:schemeClr val="tx2"/>
              </a:solidFill>
              <a:latin typeface="Quicksand" panose="020B0604020202020204" charset="0"/>
            </a:rPr>
            <a:t> boxes</a:t>
          </a:r>
        </a:p>
      </dsp:txBody>
      <dsp:txXfrm>
        <a:off x="1727592" y="1896312"/>
        <a:ext cx="2749947" cy="102023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48E6B6-A02A-47F3-B7A1-24092BE32A77}">
      <dsp:nvSpPr>
        <dsp:cNvPr id="0" name=""/>
        <dsp:cNvSpPr/>
      </dsp:nvSpPr>
      <dsp:spPr>
        <a:xfrm>
          <a:off x="1598067" y="765"/>
          <a:ext cx="3661865" cy="2523025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 t="24120" b="24120"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7DF0D5-DB40-4B24-B4AF-81B904AC1087}">
      <dsp:nvSpPr>
        <dsp:cNvPr id="0" name=""/>
        <dsp:cNvSpPr/>
      </dsp:nvSpPr>
      <dsp:spPr>
        <a:xfrm>
          <a:off x="1334119" y="2101287"/>
          <a:ext cx="4189760" cy="417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>
            <a:solidFill>
              <a:schemeClr val="tx2"/>
            </a:solidFill>
            <a:latin typeface="Quicksand" panose="020B0604020202020204" charset="0"/>
          </a:endParaRPr>
        </a:p>
      </dsp:txBody>
      <dsp:txXfrm>
        <a:off x="1334119" y="2101287"/>
        <a:ext cx="4189760" cy="4179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Pixel </a:t>
            </a:r>
            <a:r>
              <a:rPr lang="it-IT" err="1"/>
              <a:t>wise</a:t>
            </a:r>
            <a:r>
              <a:rPr lang="it-IT"/>
              <a:t> </a:t>
            </a:r>
            <a:r>
              <a:rPr lang="it-IT" err="1"/>
              <a:t>classification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204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Necessarie per impostare dei parametri di </a:t>
            </a:r>
            <a:r>
              <a:rPr lang="it-IT" err="1"/>
              <a:t>Matterport</a:t>
            </a:r>
            <a:r>
              <a:rPr lang="it-IT"/>
              <a:t> (numero massimo di istanze)</a:t>
            </a:r>
          </a:p>
        </p:txBody>
      </p:sp>
    </p:spTree>
    <p:extLst>
      <p:ext uri="{BB962C8B-B14F-4D97-AF65-F5344CB8AC3E}">
        <p14:creationId xmlns:p14="http://schemas.microsoft.com/office/powerpoint/2010/main" val="1253726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Bounding</a:t>
            </a:r>
            <a:r>
              <a:rPr lang="it-IT"/>
              <a:t> box non presenti nel dataset</a:t>
            </a:r>
          </a:p>
          <a:p>
            <a:r>
              <a:rPr lang="it-IT" err="1"/>
              <a:t>Matterport</a:t>
            </a:r>
            <a:r>
              <a:rPr lang="it-IT"/>
              <a:t> calcola automaticamente i box a partire dalle maschere</a:t>
            </a:r>
          </a:p>
        </p:txBody>
      </p:sp>
    </p:spTree>
    <p:extLst>
      <p:ext uri="{BB962C8B-B14F-4D97-AF65-F5344CB8AC3E}">
        <p14:creationId xmlns:p14="http://schemas.microsoft.com/office/powerpoint/2010/main" val="1432265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7978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Accennare qualcosa sulla FPN:</a:t>
            </a:r>
          </a:p>
          <a:p>
            <a:pPr lvl="1"/>
            <a:r>
              <a:rPr lang="it-IT"/>
              <a:t>Consente di mixare mappe di attivazione semanticamente ricche ma di bassa risoluzione con mappe di attivazione semanticamente povere ma ricche di risoluzione</a:t>
            </a:r>
          </a:p>
          <a:p>
            <a:pPr lvl="1"/>
            <a:r>
              <a:rPr lang="it-IT"/>
              <a:t>Si realizza con connessioni laterali, </a:t>
            </a:r>
            <a:r>
              <a:rPr lang="it-IT" err="1"/>
              <a:t>upscaling</a:t>
            </a:r>
            <a:r>
              <a:rPr lang="it-IT"/>
              <a:t> e somme </a:t>
            </a:r>
            <a:r>
              <a:rPr lang="it-IT" err="1"/>
              <a:t>element</a:t>
            </a:r>
            <a:r>
              <a:rPr lang="it-IT"/>
              <a:t> </a:t>
            </a:r>
            <a:r>
              <a:rPr lang="it-IT" err="1"/>
              <a:t>wise</a:t>
            </a:r>
            <a:endParaRPr lang="it-IT"/>
          </a:p>
          <a:p>
            <a:r>
              <a:rPr lang="it-IT"/>
              <a:t>Dire che </a:t>
            </a:r>
            <a:r>
              <a:rPr lang="it-IT" err="1"/>
              <a:t>RoI</a:t>
            </a:r>
            <a:r>
              <a:rPr lang="it-IT"/>
              <a:t> </a:t>
            </a:r>
            <a:r>
              <a:rPr lang="it-IT" err="1"/>
              <a:t>align</a:t>
            </a:r>
            <a:r>
              <a:rPr lang="it-IT"/>
              <a:t> serve e riportare le dimensioni delle </a:t>
            </a:r>
            <a:r>
              <a:rPr lang="it-IT" err="1"/>
              <a:t>region</a:t>
            </a:r>
            <a:r>
              <a:rPr lang="it-IT"/>
              <a:t> </a:t>
            </a:r>
            <a:r>
              <a:rPr lang="it-IT" err="1"/>
              <a:t>proposal</a:t>
            </a:r>
            <a:r>
              <a:rPr lang="it-IT"/>
              <a:t> sempre alla stessa size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12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Possibilità di pesare le diverse </a:t>
            </a:r>
            <a:r>
              <a:rPr lang="it-IT" err="1"/>
              <a:t>loss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285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Nel caso in questa parte trattarla più dal punto di vista teorico che per quanto riguarda le alternative di </a:t>
            </a:r>
            <a:r>
              <a:rPr lang="it-IT" err="1"/>
              <a:t>Matterport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6429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98257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95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Dire il weight </a:t>
            </a:r>
            <a:r>
              <a:rPr lang="it-IT" err="1"/>
              <a:t>decay</a:t>
            </a:r>
            <a:r>
              <a:rPr lang="it-IT"/>
              <a:t> pari a zero</a:t>
            </a:r>
          </a:p>
        </p:txBody>
      </p:sp>
    </p:spTree>
    <p:extLst>
      <p:ext uri="{BB962C8B-B14F-4D97-AF65-F5344CB8AC3E}">
        <p14:creationId xmlns:p14="http://schemas.microsoft.com/office/powerpoint/2010/main" val="1309092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478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9614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873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Nonostante abbiamo utilizzato un dataset ridotto e stiamo addestrando per sole 15 epoche è stato necessario fissare alcuni </a:t>
            </a:r>
            <a:r>
              <a:rPr lang="it-IT" err="1"/>
              <a:t>iperparametri</a:t>
            </a:r>
            <a:r>
              <a:rPr lang="it-IT"/>
              <a:t> e lasciare </a:t>
            </a:r>
            <a:r>
              <a:rPr lang="it-IT" err="1"/>
              <a:t>varaibile</a:t>
            </a:r>
            <a:r>
              <a:rPr lang="it-IT"/>
              <a:t> solo il learning rate dal momento che esso rappresenta il parametro più critico</a:t>
            </a:r>
          </a:p>
          <a:p>
            <a:r>
              <a:rPr lang="it-IT"/>
              <a:t>Inoltre non sono state valutate tutte le configurazioni possibili ma abbiamo fissato un iperparametro alla volta fissando un certo grado di priorità (pesi, </a:t>
            </a:r>
            <a:r>
              <a:rPr lang="it-IT" err="1"/>
              <a:t>backbone</a:t>
            </a:r>
            <a:r>
              <a:rPr lang="it-IT"/>
              <a:t>, ottimizzatore)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559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Non abbiamo valutato di partire from scratch perché la rete è estremamente pesante </a:t>
            </a:r>
          </a:p>
        </p:txBody>
      </p:sp>
    </p:spTree>
    <p:extLst>
      <p:ext uri="{BB962C8B-B14F-4D97-AF65-F5344CB8AC3E}">
        <p14:creationId xmlns:p14="http://schemas.microsoft.com/office/powerpoint/2010/main" val="627507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2938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968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Non sono state valutate tutte le configurazioni per motivi di costo</a:t>
            </a:r>
          </a:p>
        </p:txBody>
      </p:sp>
    </p:spTree>
    <p:extLst>
      <p:ext uri="{BB962C8B-B14F-4D97-AF65-F5344CB8AC3E}">
        <p14:creationId xmlns:p14="http://schemas.microsoft.com/office/powerpoint/2010/main" val="3791114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8755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9282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60027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Hyperband</a:t>
            </a:r>
            <a:r>
              <a:rPr lang="it-IT"/>
              <a:t> ha come idea di base l’allocazione uniforme di risorse (nel nostro caso il numero di epoche) tra molteplici configurazioni; in particolare, le risorse sono indicate preventivamente tramite la definizione di un budget, il quale viene ripartito tra le varie configurazioni campionate nello spazio degli </a:t>
            </a:r>
            <a:r>
              <a:rPr lang="it-IT" err="1"/>
              <a:t>iperparametri</a:t>
            </a:r>
            <a:r>
              <a:rPr lang="it-IT"/>
              <a:t>; successivamente si procede con lo scartare i modelli meno promettenti, e si ripartisce il budget tra i modelli più promettenti. Tale procedimento viene iterato finché non si ottiene il modello vincente.</a:t>
            </a:r>
          </a:p>
        </p:txBody>
      </p:sp>
    </p:spTree>
    <p:extLst>
      <p:ext uri="{BB962C8B-B14F-4D97-AF65-F5344CB8AC3E}">
        <p14:creationId xmlns:p14="http://schemas.microsoft.com/office/powerpoint/2010/main" val="3181821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Numero di epoche di addestramento limitate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Batch size unitaria causa memoria GPU e immagini grandi</a:t>
            </a:r>
          </a:p>
        </p:txBody>
      </p:sp>
    </p:spTree>
    <p:extLst>
      <p:ext uri="{BB962C8B-B14F-4D97-AF65-F5344CB8AC3E}">
        <p14:creationId xmlns:p14="http://schemas.microsoft.com/office/powerpoint/2010/main" val="1994087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0804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it-IT" sz="1100"/>
              <a:t>Siccome le prestazioni sono migliori nel caso di SGD si scarta l’ottimizzatore Adam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128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9395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44943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Libreria </a:t>
            </a:r>
            <a:r>
              <a:rPr lang="it-IT" err="1"/>
              <a:t>dataug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98819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risultati </a:t>
            </a:r>
            <a:r>
              <a:rPr lang="it-IT" err="1"/>
              <a:t>osno</a:t>
            </a:r>
            <a:r>
              <a:rPr lang="it-IT"/>
              <a:t> effettivamente migliori in termini di </a:t>
            </a:r>
            <a:r>
              <a:rPr lang="it-IT" err="1"/>
              <a:t>loss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06932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Ha prestazioni leggermente inferiori agli altri modelli.</a:t>
            </a:r>
          </a:p>
        </p:txBody>
      </p:sp>
    </p:spTree>
    <p:extLst>
      <p:ext uri="{BB962C8B-B14F-4D97-AF65-F5344CB8AC3E}">
        <p14:creationId xmlns:p14="http://schemas.microsoft.com/office/powerpoint/2010/main" val="16904996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Lr</a:t>
            </a:r>
            <a:r>
              <a:rPr lang="it-IT"/>
              <a:t>, m, </a:t>
            </a:r>
            <a:r>
              <a:rPr lang="it-IT" err="1"/>
              <a:t>wd</a:t>
            </a:r>
            <a:r>
              <a:rPr lang="it-IT"/>
              <a:t> sono invariati </a:t>
            </a:r>
          </a:p>
          <a:p>
            <a:r>
              <a:rPr lang="it-IT"/>
              <a:t>Si sbloccano solo gli ultimi livelli convoluzionali: fino a questo punto avevamo addestrato solo le teste, la </a:t>
            </a:r>
            <a:r>
              <a:rPr lang="it-IT" err="1"/>
              <a:t>backbone</a:t>
            </a:r>
            <a:r>
              <a:rPr lang="it-IT"/>
              <a:t> non era mai stata addestrata.</a:t>
            </a:r>
          </a:p>
          <a:p>
            <a:r>
              <a:rPr lang="it-IT"/>
              <a:t>Non si riscontrano risultati migliori in termini di </a:t>
            </a:r>
            <a:r>
              <a:rPr lang="it-IT" err="1"/>
              <a:t>loss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41317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Si può osservare in questo punto che finora i pesi delle </a:t>
            </a:r>
            <a:r>
              <a:rPr lang="it-IT" err="1"/>
              <a:t>loss</a:t>
            </a:r>
            <a:r>
              <a:rPr lang="it-IT"/>
              <a:t> erano omogenei pari ad 1 ed ora si procede con lo sbilanciamento</a:t>
            </a:r>
          </a:p>
          <a:p>
            <a:r>
              <a:rPr lang="it-IT"/>
              <a:t>Avendo fatto questo, la </a:t>
            </a:r>
            <a:r>
              <a:rPr lang="it-IT" err="1"/>
              <a:t>loss</a:t>
            </a:r>
            <a:r>
              <a:rPr lang="it-IT"/>
              <a:t> non è più coerente con le altre, quindi non possiamo decretare la bontà del modello rispetto agli altri</a:t>
            </a:r>
          </a:p>
        </p:txBody>
      </p:sp>
    </p:spTree>
    <p:extLst>
      <p:ext uri="{BB962C8B-B14F-4D97-AF65-F5344CB8AC3E}">
        <p14:creationId xmlns:p14="http://schemas.microsoft.com/office/powerpoint/2010/main" val="40422543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596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Stato dell’arte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Perché </a:t>
            </a:r>
            <a:r>
              <a:rPr lang="it-IT" err="1"/>
              <a:t>Matterport</a:t>
            </a:r>
            <a:r>
              <a:rPr lang="it-IT"/>
              <a:t>?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Implementa quasi esattamente l’architettura </a:t>
            </a:r>
            <a:r>
              <a:rPr lang="it-IT" err="1"/>
              <a:t>Mask</a:t>
            </a:r>
            <a:r>
              <a:rPr lang="it-IT"/>
              <a:t> RCNN del paper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Semplicità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/>
              <a:t>Implementazione su TF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5172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L’utilizzo di </a:t>
            </a:r>
            <a:r>
              <a:rPr lang="it-IT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precision</a:t>
            </a:r>
            <a:r>
              <a:rPr lang="it-IT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(misura di esattezza) e recall (misura di completezza) non è sufficiente a stabilire la bontà di un classificatore. Ciò è dovuto al fatto che all’aumentare di una delle due metriche corrisponde il decremento dell’altra, e viceversa.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66700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Vorrei aggiungere che in questo modo si ottiene una matrice </a:t>
            </a:r>
            <a:r>
              <a:rPr lang="it-IT" err="1"/>
              <a:t>PxG</a:t>
            </a:r>
            <a:r>
              <a:rPr lang="it-IT"/>
              <a:t>, che poi sta alla slide di dopo.</a:t>
            </a:r>
          </a:p>
        </p:txBody>
      </p:sp>
    </p:spTree>
    <p:extLst>
      <p:ext uri="{BB962C8B-B14F-4D97-AF65-F5344CB8AC3E}">
        <p14:creationId xmlns:p14="http://schemas.microsoft.com/office/powerpoint/2010/main" val="456117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C’è un ordinamento sulla confidenza di classificazione.</a:t>
            </a:r>
          </a:p>
        </p:txBody>
      </p:sp>
    </p:spTree>
    <p:extLst>
      <p:ext uri="{BB962C8B-B14F-4D97-AF65-F5344CB8AC3E}">
        <p14:creationId xmlns:p14="http://schemas.microsoft.com/office/powerpoint/2010/main" val="1954752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realtà, per calcolare più agevolmente l’area sottesa alla curva </a:t>
            </a:r>
            <a:r>
              <a:rPr lang="it-IT" err="1"/>
              <a:t>precision</a:t>
            </a:r>
            <a:r>
              <a:rPr lang="it-IT"/>
              <a:t>-recall, si utilizza lo standard Pascal-VOC che interpola i valori in cui la </a:t>
            </a:r>
            <a:r>
              <a:rPr lang="it-IT" err="1"/>
              <a:t>precision</a:t>
            </a:r>
            <a:r>
              <a:rPr lang="it-IT"/>
              <a:t> decresce.</a:t>
            </a:r>
          </a:p>
        </p:txBody>
      </p:sp>
    </p:spTree>
    <p:extLst>
      <p:ext uri="{BB962C8B-B14F-4D97-AF65-F5344CB8AC3E}">
        <p14:creationId xmlns:p14="http://schemas.microsoft.com/office/powerpoint/2010/main" val="4285595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 risultati sono coerenti con i valori di </a:t>
            </a:r>
            <a:r>
              <a:rPr lang="it-IT" err="1"/>
              <a:t>loss</a:t>
            </a:r>
            <a:r>
              <a:rPr lang="it-IT"/>
              <a:t> / il modello non valutabile è effettivamente migliore degli altri</a:t>
            </a:r>
          </a:p>
        </p:txBody>
      </p:sp>
    </p:spTree>
    <p:extLst>
      <p:ext uri="{BB962C8B-B14F-4D97-AF65-F5344CB8AC3E}">
        <p14:creationId xmlns:p14="http://schemas.microsoft.com/office/powerpoint/2010/main" val="4905377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56605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alto predizioni abbastanza corrette (si perde solo una persona in lontananza)</a:t>
            </a:r>
          </a:p>
          <a:p>
            <a:r>
              <a:rPr lang="it-IT"/>
              <a:t>In basso predizioni un po’ errate (si perde molte biciclette sulla destra)</a:t>
            </a:r>
          </a:p>
        </p:txBody>
      </p:sp>
    </p:spTree>
    <p:extLst>
      <p:ext uri="{BB962C8B-B14F-4D97-AF65-F5344CB8AC3E}">
        <p14:creationId xmlns:p14="http://schemas.microsoft.com/office/powerpoint/2010/main" val="15841922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In generale, la rete migliore non predice meglio in termini di maschera ma in termini di </a:t>
            </a:r>
            <a:r>
              <a:rPr lang="it-IT" err="1"/>
              <a:t>detection</a:t>
            </a:r>
            <a:r>
              <a:rPr lang="it-IT"/>
              <a:t> di altre istanze</a:t>
            </a:r>
          </a:p>
        </p:txBody>
      </p:sp>
    </p:spTree>
    <p:extLst>
      <p:ext uri="{BB962C8B-B14F-4D97-AF65-F5344CB8AC3E}">
        <p14:creationId xmlns:p14="http://schemas.microsoft.com/office/powerpoint/2010/main" val="88289033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534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b92539d425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b92539d425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82038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Diminuisce l’AP, in quanto diminuisce la </a:t>
            </a:r>
            <a:r>
              <a:rPr lang="it-IT" err="1"/>
              <a:t>precision</a:t>
            </a:r>
            <a:r>
              <a:rPr lang="it-IT"/>
              <a:t> (non la recall)</a:t>
            </a:r>
          </a:p>
        </p:txBody>
      </p:sp>
    </p:spTree>
    <p:extLst>
      <p:ext uri="{BB962C8B-B14F-4D97-AF65-F5344CB8AC3E}">
        <p14:creationId xmlns:p14="http://schemas.microsoft.com/office/powerpoint/2010/main" val="203200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4673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Nel paper modificano l’architettura della </a:t>
            </a:r>
            <a:r>
              <a:rPr lang="it-IT" err="1"/>
              <a:t>Mask</a:t>
            </a:r>
            <a:r>
              <a:rPr lang="it-IT"/>
              <a:t> R-CNN cercando di sfruttare i </a:t>
            </a:r>
            <a:r>
              <a:rPr lang="it-IT" err="1"/>
              <a:t>boundary</a:t>
            </a:r>
            <a:r>
              <a:rPr lang="it-IT"/>
              <a:t> delle istanze (</a:t>
            </a:r>
            <a:r>
              <a:rPr lang="it-IT" err="1"/>
              <a:t>Bmask</a:t>
            </a:r>
            <a:r>
              <a:rPr lang="it-IT"/>
              <a:t> R-CNN)</a:t>
            </a:r>
          </a:p>
        </p:txBody>
      </p:sp>
    </p:spTree>
    <p:extLst>
      <p:ext uri="{BB962C8B-B14F-4D97-AF65-F5344CB8AC3E}">
        <p14:creationId xmlns:p14="http://schemas.microsoft.com/office/powerpoint/2010/main" val="266557663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52306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85237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4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Dire che il dataset che noi abbiamo utilizzato è un sottoinsieme di </a:t>
            </a:r>
            <a:r>
              <a:rPr lang="it-IT" err="1"/>
              <a:t>Cityscape</a:t>
            </a:r>
            <a:r>
              <a:rPr lang="it-IT"/>
              <a:t> e non quello completo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141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Tutte le immagini di una città sono presenti nello stesso set</a:t>
            </a:r>
          </a:p>
        </p:txBody>
      </p:sp>
    </p:spTree>
    <p:extLst>
      <p:ext uri="{BB962C8B-B14F-4D97-AF65-F5344CB8AC3E}">
        <p14:creationId xmlns:p14="http://schemas.microsoft.com/office/powerpoint/2010/main" val="553254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Concetto di istanza per le classi non disponibili per tutte</a:t>
            </a:r>
          </a:p>
        </p:txBody>
      </p:sp>
    </p:spTree>
    <p:extLst>
      <p:ext uri="{BB962C8B-B14F-4D97-AF65-F5344CB8AC3E}">
        <p14:creationId xmlns:p14="http://schemas.microsoft.com/office/powerpoint/2010/main" val="311359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Bilanciamento delle classi tra set</a:t>
            </a:r>
          </a:p>
          <a:p>
            <a:r>
              <a:rPr lang="it-IT"/>
              <a:t>Sbilanciamento delle classi in valore assoluto nel dataset</a:t>
            </a:r>
          </a:p>
          <a:p>
            <a:endParaRPr lang="it-IT"/>
          </a:p>
          <a:p>
            <a:r>
              <a:rPr lang="it-IT"/>
              <a:t>Perché non abbiamo gestito? Perché non abbiamo un costo di </a:t>
            </a:r>
            <a:r>
              <a:rPr lang="it-IT" err="1"/>
              <a:t>misclassificazione</a:t>
            </a:r>
            <a:r>
              <a:rPr lang="it-IT"/>
              <a:t> maggiore per le classi poco frequenti e assegnare un peso maggiore ad esse potrebbe comportare una perdita di prestazioni della rete sulle altre classi più numerose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43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19175" y="2233519"/>
            <a:ext cx="6680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cxnSp>
        <p:nvCxnSpPr>
          <p:cNvPr id="11" name="Google Shape;11;p2"/>
          <p:cNvCxnSpPr>
            <a:stCxn id="12" idx="4"/>
          </p:cNvCxnSpPr>
          <p:nvPr/>
        </p:nvCxnSpPr>
        <p:spPr>
          <a:xfrm>
            <a:off x="939750" y="2832475"/>
            <a:ext cx="0" cy="2310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845250" y="2643475"/>
            <a:ext cx="189000" cy="189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939645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/>
          <p:nvPr/>
        </p:nvSpPr>
        <p:spPr>
          <a:xfrm flipH="1">
            <a:off x="632556" y="2267403"/>
            <a:ext cx="614400" cy="6144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Quicksand"/>
              <a:buNone/>
              <a:defRPr sz="1800"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sz="30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■"/>
              <a:defRPr sz="24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●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○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Quicksand"/>
              <a:buChar char="■"/>
              <a:defRPr sz="18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" name="Google Shape;29;p5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5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1165475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671570" y="1174117"/>
            <a:ext cx="33069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◦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6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1165475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3692249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219023" y="1192298"/>
            <a:ext cx="2403600" cy="3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844675" y="1400721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74396" y="605794"/>
            <a:ext cx="142500" cy="142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10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10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key color">
  <p:cSld name="BLANK_1">
    <p:bg>
      <p:bgPr>
        <a:solidFill>
          <a:schemeClr val="accent1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11"/>
          <p:cNvCxnSpPr/>
          <p:nvPr/>
        </p:nvCxnSpPr>
        <p:spPr>
          <a:xfrm>
            <a:off x="945638" y="0"/>
            <a:ext cx="0" cy="514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66;p11"/>
          <p:cNvSpPr/>
          <p:nvPr/>
        </p:nvSpPr>
        <p:spPr>
          <a:xfrm>
            <a:off x="844675" y="2470800"/>
            <a:ext cx="201900" cy="2019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icksand"/>
              <a:buNone/>
              <a:defRPr sz="18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65498" y="1086799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◦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▫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●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○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icksand"/>
              <a:buChar char="■"/>
              <a:defRPr sz="24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port/Mask_RCNN" TargetMode="External"/><Relationship Id="rId2" Type="http://schemas.openxmlformats.org/officeDocument/2006/relationships/hyperlink" Target="https://arxiv.org/pdf/1703.06870.pdf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6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48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7.png"/><Relationship Id="rId4" Type="http://schemas.openxmlformats.org/officeDocument/2006/relationships/diagramData" Target="../diagrams/data18.xml"/><Relationship Id="rId9" Type="http://schemas.openxmlformats.org/officeDocument/2006/relationships/diagramData" Target="../diagrams/data19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49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48.pn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47.png"/><Relationship Id="rId4" Type="http://schemas.openxmlformats.org/officeDocument/2006/relationships/diagramData" Target="../diagrams/data20.xml"/><Relationship Id="rId9" Type="http://schemas.openxmlformats.org/officeDocument/2006/relationships/diagramData" Target="../diagrams/data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diagramData" Target="../diagrams/data22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66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0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3" Type="http://schemas.openxmlformats.org/officeDocument/2006/relationships/diagramData" Target="../diagrams/data35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4" Type="http://schemas.openxmlformats.org/officeDocument/2006/relationships/diagramLayout" Target="../diagrams/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9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0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1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1F2FC-B112-4D2D-9729-3A95734C3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9175" y="2233518"/>
            <a:ext cx="6916980" cy="1652681"/>
          </a:xfrm>
        </p:spPr>
        <p:txBody>
          <a:bodyPr/>
          <a:lstStyle/>
          <a:p>
            <a:r>
              <a:rPr lang="it-IT" b="1" err="1"/>
              <a:t>Cityscapes</a:t>
            </a:r>
            <a:r>
              <a:rPr lang="it-IT" b="1"/>
              <a:t> </a:t>
            </a:r>
            <a:r>
              <a:rPr lang="it-IT" b="1" err="1"/>
              <a:t>Instance</a:t>
            </a:r>
            <a:r>
              <a:rPr lang="it-IT" b="1"/>
              <a:t> </a:t>
            </a:r>
            <a:r>
              <a:rPr lang="it-IT" b="1" err="1"/>
              <a:t>Segmentation</a:t>
            </a:r>
            <a:endParaRPr lang="it-IT" b="1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82800557-D67E-47EA-B84E-E0004C71B5B2}"/>
              </a:ext>
            </a:extLst>
          </p:cNvPr>
          <p:cNvSpPr txBox="1">
            <a:spLocks/>
          </p:cNvSpPr>
          <p:nvPr/>
        </p:nvSpPr>
        <p:spPr>
          <a:xfrm>
            <a:off x="1319175" y="1812035"/>
            <a:ext cx="6680400" cy="42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it-IT" sz="1600" b="1">
                <a:solidFill>
                  <a:schemeClr val="tx2"/>
                </a:solidFill>
              </a:rPr>
              <a:t>IPCV 2021 –</a:t>
            </a:r>
            <a:r>
              <a:rPr lang="it-IT" sz="1600">
                <a:solidFill>
                  <a:schemeClr val="tx2"/>
                </a:solidFill>
              </a:rPr>
              <a:t> </a:t>
            </a:r>
            <a:r>
              <a:rPr lang="it-IT" sz="1600" b="1">
                <a:solidFill>
                  <a:schemeClr val="tx2"/>
                </a:solidFill>
              </a:rPr>
              <a:t>Prof. Giuseppe Scarpa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40E2F68-C5AF-4815-8ECE-BAA2EA932C92}"/>
              </a:ext>
            </a:extLst>
          </p:cNvPr>
          <p:cNvSpPr txBox="1">
            <a:spLocks/>
          </p:cNvSpPr>
          <p:nvPr/>
        </p:nvSpPr>
        <p:spPr>
          <a:xfrm>
            <a:off x="1319175" y="3886199"/>
            <a:ext cx="7491817" cy="1193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Font typeface="Quicksand"/>
              <a:buNone/>
              <a:defRPr sz="5000" b="0" i="0" u="none" strike="noStrike" cap="none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it-IT" sz="1400" b="1">
                <a:solidFill>
                  <a:schemeClr val="tx2"/>
                </a:solidFill>
              </a:rPr>
              <a:t>Antimo Iannucci</a:t>
            </a:r>
            <a:r>
              <a:rPr lang="it-IT" sz="1400">
                <a:solidFill>
                  <a:schemeClr val="tx2"/>
                </a:solidFill>
              </a:rPr>
              <a:t>	M63001040	</a:t>
            </a:r>
            <a:r>
              <a:rPr lang="it-IT" sz="1400" b="1">
                <a:solidFill>
                  <a:schemeClr val="tx2"/>
                </a:solidFill>
              </a:rPr>
              <a:t>Mario Pace</a:t>
            </a:r>
            <a:r>
              <a:rPr lang="it-IT" sz="1400">
                <a:solidFill>
                  <a:schemeClr val="tx2"/>
                </a:solidFill>
              </a:rPr>
              <a:t>	M63000988 </a:t>
            </a:r>
            <a:br>
              <a:rPr lang="it-IT" sz="1400">
                <a:solidFill>
                  <a:schemeClr val="tx2"/>
                </a:solidFill>
              </a:rPr>
            </a:br>
            <a:r>
              <a:rPr lang="it-IT" sz="1400" b="1">
                <a:solidFill>
                  <a:schemeClr val="tx2"/>
                </a:solidFill>
              </a:rPr>
              <a:t>Fabio d’Andrea</a:t>
            </a:r>
            <a:r>
              <a:rPr lang="it-IT" sz="1400">
                <a:solidFill>
                  <a:schemeClr val="tx2"/>
                </a:solidFill>
              </a:rPr>
              <a:t>	M63000989	</a:t>
            </a:r>
            <a:r>
              <a:rPr lang="it-IT" sz="1400" b="1">
                <a:solidFill>
                  <a:schemeClr val="tx2"/>
                </a:solidFill>
              </a:rPr>
              <a:t>Guido Di Chiara</a:t>
            </a:r>
            <a:r>
              <a:rPr lang="it-IT" sz="1400">
                <a:solidFill>
                  <a:schemeClr val="tx2"/>
                </a:solidFill>
              </a:rPr>
              <a:t>	M63000986</a:t>
            </a:r>
            <a:br>
              <a:rPr lang="it-IT" sz="1400">
                <a:solidFill>
                  <a:schemeClr val="tx2"/>
                </a:solidFill>
              </a:rPr>
            </a:br>
            <a:r>
              <a:rPr lang="it-IT" sz="1400" b="1">
                <a:solidFill>
                  <a:schemeClr val="tx2"/>
                </a:solidFill>
              </a:rPr>
              <a:t>Antonio Spallone</a:t>
            </a:r>
            <a:r>
              <a:rPr lang="it-IT" sz="1400">
                <a:solidFill>
                  <a:schemeClr val="tx2"/>
                </a:solidFill>
              </a:rPr>
              <a:t>	P38000042</a:t>
            </a:r>
          </a:p>
        </p:txBody>
      </p:sp>
    </p:spTree>
    <p:extLst>
      <p:ext uri="{BB962C8B-B14F-4D97-AF65-F5344CB8AC3E}">
        <p14:creationId xmlns:p14="http://schemas.microsoft.com/office/powerpoint/2010/main" val="2111927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72DC2F-14F7-491E-9DBF-EDBDF9A8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del dataset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B1BD38-A8D6-4401-A9A8-2D3360BC1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4" y="1174117"/>
            <a:ext cx="1904297" cy="3725700"/>
          </a:xfrm>
        </p:spPr>
        <p:txBody>
          <a:bodyPr/>
          <a:lstStyle/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unlabeled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ego vehicle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rectification border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out of </a:t>
            </a:r>
            <a:r>
              <a:rPr lang="en-US" sz="1400" err="1">
                <a:solidFill>
                  <a:schemeClr val="tx2"/>
                </a:solidFill>
              </a:rPr>
              <a:t>roi</a:t>
            </a:r>
            <a:endParaRPr lang="en-US" sz="1400">
              <a:solidFill>
                <a:schemeClr val="tx2"/>
              </a:solidFill>
            </a:endParaRP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static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dynamic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ground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road</a:t>
            </a:r>
          </a:p>
          <a:p>
            <a:pPr marL="101600" indent="0" algn="ctr">
              <a:buNone/>
            </a:pPr>
            <a:r>
              <a:rPr lang="en-US" sz="1400">
                <a:solidFill>
                  <a:schemeClr val="tx2"/>
                </a:solidFill>
              </a:rPr>
              <a:t>sidewalk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D6616F-F84A-4D47-BAB6-DBA35E299A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10</a:t>
            </a:fld>
            <a:endParaRPr lang="it-IT"/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3C08E509-C437-470B-B427-426DDDE81902}"/>
              </a:ext>
            </a:extLst>
          </p:cNvPr>
          <p:cNvSpPr txBox="1">
            <a:spLocks/>
          </p:cNvSpPr>
          <p:nvPr/>
        </p:nvSpPr>
        <p:spPr>
          <a:xfrm>
            <a:off x="2801708" y="1174117"/>
            <a:ext cx="1904297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◦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▫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parking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rail track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building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wall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fence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guard rail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bridge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tunnel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pole</a:t>
            </a:r>
            <a:endParaRPr lang="it-IT" sz="1400">
              <a:solidFill>
                <a:schemeClr val="tx2"/>
              </a:solidFill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86E49703-E79E-41DE-A855-05BA57E25935}"/>
              </a:ext>
            </a:extLst>
          </p:cNvPr>
          <p:cNvSpPr txBox="1">
            <a:spLocks/>
          </p:cNvSpPr>
          <p:nvPr/>
        </p:nvSpPr>
        <p:spPr>
          <a:xfrm>
            <a:off x="4437942" y="1174117"/>
            <a:ext cx="1904296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◦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▫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01600" indent="0" algn="ctr">
              <a:buFont typeface="Quicksand"/>
              <a:buNone/>
            </a:pPr>
            <a:r>
              <a:rPr lang="en-US" sz="1400" err="1">
                <a:solidFill>
                  <a:schemeClr val="tx2"/>
                </a:solidFill>
              </a:rPr>
              <a:t>polegroup</a:t>
            </a:r>
            <a:endParaRPr lang="en-US" sz="1400">
              <a:solidFill>
                <a:schemeClr val="tx2"/>
              </a:solidFill>
            </a:endParaRP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traffic light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traffic sign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vegetation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terrain</a:t>
            </a:r>
          </a:p>
          <a:p>
            <a:pPr marL="101600" indent="0" algn="ctr">
              <a:buFont typeface="Quicksand"/>
              <a:buNone/>
            </a:pPr>
            <a:r>
              <a:rPr lang="en-US" sz="1400">
                <a:solidFill>
                  <a:schemeClr val="tx2"/>
                </a:solidFill>
              </a:rPr>
              <a:t>sky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person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rider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car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33A73F7D-E23A-40A3-942A-587F9E8DA083}"/>
              </a:ext>
            </a:extLst>
          </p:cNvPr>
          <p:cNvSpPr txBox="1">
            <a:spLocks/>
          </p:cNvSpPr>
          <p:nvPr/>
        </p:nvSpPr>
        <p:spPr>
          <a:xfrm>
            <a:off x="6074175" y="1174117"/>
            <a:ext cx="1904296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◦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▫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●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○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Quicksand"/>
              <a:buChar char="■"/>
              <a:defRPr sz="2000" b="0" i="0" u="none" strike="noStrike" cap="none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truck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bus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caravan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trailer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train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motorcycle</a:t>
            </a:r>
          </a:p>
          <a:p>
            <a:pPr marL="101600" indent="0" algn="ctr">
              <a:buFont typeface="Quicksand"/>
              <a:buNone/>
            </a:pPr>
            <a:r>
              <a:rPr lang="en-US" sz="1400" b="1">
                <a:solidFill>
                  <a:schemeClr val="accent1"/>
                </a:solidFill>
              </a:rPr>
              <a:t>bicycle</a:t>
            </a:r>
          </a:p>
          <a:p>
            <a:pPr marL="101600" indent="0" algn="ctr">
              <a:buFont typeface="Quicksand"/>
              <a:buNone/>
            </a:pPr>
            <a:r>
              <a:rPr lang="en-US" sz="1400"/>
              <a:t>license plate</a:t>
            </a:r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274041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Distribuzioni delle classi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Dallo studio della distribuzione si evince come le classi siano ben bilanciate in tutti i set definiti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11</a:t>
            </a:fld>
            <a:endParaRPr lang="it-IT"/>
          </a:p>
        </p:txBody>
      </p:sp>
      <p:graphicFrame>
        <p:nvGraphicFramePr>
          <p:cNvPr id="8" name="Grafico 7">
            <a:extLst>
              <a:ext uri="{FF2B5EF4-FFF2-40B4-BE49-F238E27FC236}">
                <a16:creationId xmlns:a16="http://schemas.microsoft.com/office/drawing/2014/main" id="{6E4DC0BA-83C9-4EE9-B805-9B9E78EA21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8094014"/>
              </p:ext>
            </p:extLst>
          </p:nvPr>
        </p:nvGraphicFramePr>
        <p:xfrm>
          <a:off x="1471673" y="1976285"/>
          <a:ext cx="3150752" cy="2956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69C9B4F2-28F2-44E4-9E42-1B723135D6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6257020"/>
              </p:ext>
            </p:extLst>
          </p:nvPr>
        </p:nvGraphicFramePr>
        <p:xfrm>
          <a:off x="4958736" y="1976284"/>
          <a:ext cx="3097162" cy="3129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19785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DF424C-8A7A-46CB-BA70-0918915E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254941-92C7-41DF-98F0-0F7A7FF4F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12</a:t>
            </a:fld>
            <a:endParaRPr lang="it-IT"/>
          </a:p>
        </p:txBody>
      </p:sp>
      <p:graphicFrame>
        <p:nvGraphicFramePr>
          <p:cNvPr id="5" name="Google Shape;645;p46">
            <a:extLst>
              <a:ext uri="{FF2B5EF4-FFF2-40B4-BE49-F238E27FC236}">
                <a16:creationId xmlns:a16="http://schemas.microsoft.com/office/drawing/2014/main" id="{A70A7DBB-E4B3-49EC-BE94-1431E2E5F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9718922"/>
              </p:ext>
            </p:extLst>
          </p:nvPr>
        </p:nvGraphicFramePr>
        <p:xfrm>
          <a:off x="1946195" y="1169760"/>
          <a:ext cx="5251610" cy="1401990"/>
        </p:xfrm>
        <a:graphic>
          <a:graphicData uri="http://schemas.openxmlformats.org/drawingml/2006/table">
            <a:tbl>
              <a:tblPr>
                <a:noFill/>
                <a:tableStyleId>{C26A1B10-B252-4223-B86F-04C9745F295D}</a:tableStyleId>
              </a:tblPr>
              <a:tblGrid>
                <a:gridCol w="11831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6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969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2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Training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Validation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4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Max istanze per immagine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120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66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403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Immagini senza istanze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9BFE851F-4256-42D6-9E3C-47FE504B8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7345889"/>
              </p:ext>
            </p:extLst>
          </p:nvPr>
        </p:nvGraphicFramePr>
        <p:xfrm>
          <a:off x="1585244" y="2964180"/>
          <a:ext cx="5973512" cy="2687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0456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DF424C-8A7A-46CB-BA70-0918915E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Statistiche: max istanze per classe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254941-92C7-41DF-98F0-0F7A7FF4F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13</a:t>
            </a:fld>
            <a:endParaRPr lang="it-IT"/>
          </a:p>
        </p:txBody>
      </p:sp>
      <p:graphicFrame>
        <p:nvGraphicFramePr>
          <p:cNvPr id="5" name="Google Shape;645;p46">
            <a:extLst>
              <a:ext uri="{FF2B5EF4-FFF2-40B4-BE49-F238E27FC236}">
                <a16:creationId xmlns:a16="http://schemas.microsoft.com/office/drawing/2014/main" id="{A70A7DBB-E4B3-49EC-BE94-1431E2E5F2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9726813"/>
              </p:ext>
            </p:extLst>
          </p:nvPr>
        </p:nvGraphicFramePr>
        <p:xfrm>
          <a:off x="1799452" y="1035844"/>
          <a:ext cx="5590046" cy="3803702"/>
        </p:xfrm>
        <a:graphic>
          <a:graphicData uri="http://schemas.openxmlformats.org/drawingml/2006/table">
            <a:tbl>
              <a:tblPr>
                <a:noFill/>
                <a:tableStyleId>{C26A1B10-B252-4223-B86F-04C9745F295D}</a:tableStyleId>
              </a:tblPr>
              <a:tblGrid>
                <a:gridCol w="1259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0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0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3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29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0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Training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Validation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Test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562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Car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Person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55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32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Rider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652215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Motorcycle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067071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Bicycle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853270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81628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Trailer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391634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Truck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573232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Caravan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250748"/>
                  </a:ext>
                </a:extLst>
              </a:tr>
              <a:tr h="33721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-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23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3491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processato: </a:t>
            </a:r>
            <a:r>
              <a:rPr lang="it-IT" err="1"/>
              <a:t>masks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A partire dai file </a:t>
            </a:r>
            <a:r>
              <a:rPr lang="it-IT" sz="1800" b="0" i="1" u="none" strike="noStrike" err="1">
                <a:solidFill>
                  <a:srgbClr val="E8EEF1"/>
                </a:solidFill>
                <a:effectLst/>
              </a:rPr>
              <a:t>json</a:t>
            </a:r>
            <a:r>
              <a:rPr lang="it-IT" sz="1800" b="0" i="1" u="none" strike="noStrike">
                <a:solidFill>
                  <a:srgbClr val="E8EEF1"/>
                </a:solidFill>
                <a:effectLst/>
              </a:rPr>
              <a:t> </a:t>
            </a:r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si costruiscono le maschere delle diverse istanze delle classi</a:t>
            </a:r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EA6246E-30A9-419F-AE12-49088A0B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400794"/>
              </p:ext>
            </p:extLst>
          </p:nvPr>
        </p:nvGraphicFramePr>
        <p:xfrm>
          <a:off x="1469434" y="2225358"/>
          <a:ext cx="6205132" cy="291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025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E545C-9AD3-47AB-9709-A452E32E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processato: mini-</a:t>
            </a:r>
            <a:r>
              <a:rPr lang="it-IT" err="1"/>
              <a:t>masks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9E7197-1B52-4348-855F-2418D43E3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F037DC02-FA3E-4377-A4A7-D5EF894DE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396924"/>
              </p:ext>
            </p:extLst>
          </p:nvPr>
        </p:nvGraphicFramePr>
        <p:xfrm>
          <a:off x="1630904" y="1357086"/>
          <a:ext cx="5927141" cy="313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5322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processato: mini-</a:t>
            </a:r>
            <a:r>
              <a:rPr lang="it-IT" err="1"/>
              <a:t>masks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A partire dalle mini-</a:t>
            </a:r>
            <a:r>
              <a:rPr lang="it-IT" sz="1800" b="0" i="0" u="none" strike="noStrike" err="1">
                <a:solidFill>
                  <a:srgbClr val="E8EEF1"/>
                </a:solidFill>
                <a:effectLst/>
              </a:rPr>
              <a:t>masks</a:t>
            </a:r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 è possibile ricostruire delle maschere approssimate di 2048x1024 pixel</a:t>
            </a:r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16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EA6246E-30A9-419F-AE12-49088A0B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510404"/>
              </p:ext>
            </p:extLst>
          </p:nvPr>
        </p:nvGraphicFramePr>
        <p:xfrm>
          <a:off x="1469434" y="2225358"/>
          <a:ext cx="6205132" cy="291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199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processato: </a:t>
            </a:r>
            <a:r>
              <a:rPr lang="it-IT" err="1"/>
              <a:t>bounding</a:t>
            </a:r>
            <a:r>
              <a:rPr lang="it-IT"/>
              <a:t> boxes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A partire dalle maschere delle istanze si determinano i </a:t>
            </a:r>
            <a:r>
              <a:rPr lang="it-IT" sz="1800" err="1">
                <a:solidFill>
                  <a:srgbClr val="E8EEF1"/>
                </a:solidFill>
              </a:rPr>
              <a:t>bounding</a:t>
            </a:r>
            <a:r>
              <a:rPr lang="it-IT" sz="1800" b="0" i="0" u="none" strike="noStrike">
                <a:solidFill>
                  <a:srgbClr val="E8EEF1"/>
                </a:solidFill>
                <a:effectLst/>
              </a:rPr>
              <a:t> </a:t>
            </a:r>
            <a:r>
              <a:rPr lang="it-IT" sz="1800">
                <a:solidFill>
                  <a:srgbClr val="E8EEF1"/>
                </a:solidFill>
              </a:rPr>
              <a:t>boxes</a:t>
            </a:r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EA6246E-30A9-419F-AE12-49088A0B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4867091"/>
              </p:ext>
            </p:extLst>
          </p:nvPr>
        </p:nvGraphicFramePr>
        <p:xfrm>
          <a:off x="1469434" y="2225358"/>
          <a:ext cx="6205132" cy="291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7333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Descrizione del modello</a:t>
            </a:r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6759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Descrizione della Mask R-CNN implementata da Matterport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2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2869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D8F568-8194-4811-BA63-69E95BF42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Matterport</a:t>
            </a:r>
            <a:r>
              <a:rPr lang="it-IT"/>
              <a:t> </a:t>
            </a:r>
            <a:r>
              <a:rPr lang="it-IT" err="1"/>
              <a:t>Mask</a:t>
            </a:r>
            <a:r>
              <a:rPr lang="it-IT"/>
              <a:t> R-CNN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CFBFC2E-0C39-4FFB-ACDE-AC9E61CCA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Architettura </a:t>
            </a:r>
            <a:r>
              <a:rPr lang="it-IT" sz="1800" err="1"/>
              <a:t>Mask</a:t>
            </a:r>
            <a:r>
              <a:rPr lang="it-IT" sz="1800"/>
              <a:t> R-CNN proposta da </a:t>
            </a:r>
            <a:r>
              <a:rPr lang="it-IT" sz="1800" b="1"/>
              <a:t>Facebook</a:t>
            </a:r>
          </a:p>
          <a:p>
            <a:pPr lvl="1"/>
            <a:r>
              <a:rPr lang="it-IT" sz="1600">
                <a:hlinkClick r:id="rId2"/>
              </a:rPr>
              <a:t>https://arxiv.org/pdf/1703.06870.pdf</a:t>
            </a:r>
            <a:endParaRPr lang="it-IT" sz="1600"/>
          </a:p>
          <a:p>
            <a:r>
              <a:rPr lang="it-IT" sz="1800"/>
              <a:t>Implementazione realizzata da </a:t>
            </a:r>
            <a:r>
              <a:rPr lang="it-IT" sz="1800" b="1" err="1"/>
              <a:t>Matterport</a:t>
            </a:r>
            <a:endParaRPr lang="it-IT" sz="1800" b="1"/>
          </a:p>
          <a:p>
            <a:pPr lvl="1"/>
            <a:r>
              <a:rPr lang="it-IT" sz="1600">
                <a:hlinkClick r:id="rId3"/>
              </a:rPr>
              <a:t>https://github.com/matterport/Mask_RCNN </a:t>
            </a:r>
          </a:p>
          <a:p>
            <a:pPr marL="38100" indent="0">
              <a:buNone/>
            </a:pPr>
            <a:endParaRPr lang="it-IT" sz="20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759A925-9741-48CF-95DE-8E62F7A2CB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118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D89FFF-386C-4ECB-81E4-5C42443F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del Progetto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97E2EE0-598E-4229-860B-0B6B0681A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1" err="1"/>
              <a:t>Instance</a:t>
            </a:r>
            <a:r>
              <a:rPr lang="it-IT" sz="1800" b="1"/>
              <a:t> </a:t>
            </a:r>
            <a:r>
              <a:rPr lang="it-IT" sz="1800" b="1" err="1"/>
              <a:t>Segmentation</a:t>
            </a:r>
            <a:r>
              <a:rPr lang="it-IT" sz="1800" b="1"/>
              <a:t> </a:t>
            </a:r>
            <a:r>
              <a:rPr lang="it-IT" sz="1800"/>
              <a:t>di immagini rilevate in contesti urbani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6B361C8-2FF9-4D3B-A608-846D4259F4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4EA6246E-30A9-419F-AE12-49088A0BF4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04909"/>
              </p:ext>
            </p:extLst>
          </p:nvPr>
        </p:nvGraphicFramePr>
        <p:xfrm>
          <a:off x="1469434" y="2225358"/>
          <a:ext cx="6205132" cy="291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3E21232-97F6-4349-A17C-1026BA535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179" y="498878"/>
            <a:ext cx="1865562" cy="35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56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magine 112">
            <a:extLst>
              <a:ext uri="{FF2B5EF4-FFF2-40B4-BE49-F238E27FC236}">
                <a16:creationId xmlns:a16="http://schemas.microsoft.com/office/drawing/2014/main" id="{3F464B9B-9C08-4322-9827-97A31F8A8A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67267" y="1081183"/>
            <a:ext cx="2386455" cy="1224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14" name="Immagine 113">
            <a:extLst>
              <a:ext uri="{FF2B5EF4-FFF2-40B4-BE49-F238E27FC236}">
                <a16:creationId xmlns:a16="http://schemas.microsoft.com/office/drawing/2014/main" id="{18EAF366-C665-41D6-A6EF-E709CE83B36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2927" y="1081183"/>
            <a:ext cx="2409631" cy="1224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E63BA6D1-B5E4-4384-A3EA-89EC6AD56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Architettura </a:t>
            </a:r>
            <a:r>
              <a:rPr lang="it-IT" err="1"/>
              <a:t>Mask</a:t>
            </a:r>
            <a:r>
              <a:rPr lang="it-IT"/>
              <a:t> R-CNN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D01365-38F2-4C87-8F99-45DF15915B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DF2B383-F4E8-4AFC-A42C-F0D3AC10F50C}"/>
              </a:ext>
            </a:extLst>
          </p:cNvPr>
          <p:cNvSpPr/>
          <p:nvPr/>
        </p:nvSpPr>
        <p:spPr>
          <a:xfrm>
            <a:off x="5357314" y="2756391"/>
            <a:ext cx="499010" cy="1765459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err="1"/>
              <a:t>RoI</a:t>
            </a:r>
            <a:r>
              <a:rPr lang="it-IT" sz="1000"/>
              <a:t> </a:t>
            </a:r>
            <a:r>
              <a:rPr lang="it-IT" sz="1000" err="1"/>
              <a:t>align</a:t>
            </a:r>
            <a:endParaRPr lang="it-IT" sz="100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3FC47515-8C76-4692-ABDC-CD53264C020A}"/>
              </a:ext>
            </a:extLst>
          </p:cNvPr>
          <p:cNvSpPr/>
          <p:nvPr/>
        </p:nvSpPr>
        <p:spPr>
          <a:xfrm>
            <a:off x="6182689" y="1860157"/>
            <a:ext cx="589004" cy="920073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FC </a:t>
            </a:r>
            <a:r>
              <a:rPr lang="it-IT" sz="1000" err="1"/>
              <a:t>layers</a:t>
            </a:r>
            <a:endParaRPr lang="it-IT" sz="1000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53719ADA-82DF-4F4C-98E5-FFE496F97198}"/>
              </a:ext>
            </a:extLst>
          </p:cNvPr>
          <p:cNvSpPr/>
          <p:nvPr/>
        </p:nvSpPr>
        <p:spPr>
          <a:xfrm>
            <a:off x="7103841" y="1612726"/>
            <a:ext cx="435428" cy="4311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FC</a:t>
            </a:r>
            <a:endParaRPr lang="it-IT" sz="1050"/>
          </a:p>
        </p:txBody>
      </p:sp>
      <p:sp>
        <p:nvSpPr>
          <p:cNvPr id="17" name="Rettangolo con angoli arrotondati 16">
            <a:extLst>
              <a:ext uri="{FF2B5EF4-FFF2-40B4-BE49-F238E27FC236}">
                <a16:creationId xmlns:a16="http://schemas.microsoft.com/office/drawing/2014/main" id="{E4178F99-A015-44FE-A188-123AE6E9B347}"/>
              </a:ext>
            </a:extLst>
          </p:cNvPr>
          <p:cNvSpPr/>
          <p:nvPr/>
        </p:nvSpPr>
        <p:spPr>
          <a:xfrm>
            <a:off x="432930" y="3218805"/>
            <a:ext cx="2340000" cy="1188000"/>
          </a:xfrm>
          <a:prstGeom prst="roundRect">
            <a:avLst>
              <a:gd name="adj" fmla="val 0"/>
            </a:avLst>
          </a:prstGeom>
          <a:blipFill dpi="0" rotWithShape="1">
            <a:blip r:embed="rId5"/>
            <a:srcRect/>
            <a:stretch>
              <a:fillRect l="-769" r="-769"/>
            </a:stretch>
          </a:blipFill>
          <a:scene3d>
            <a:camera prst="isometricOffAxis2Right"/>
            <a:lightRig rig="threePt" dir="t"/>
          </a:scene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C2716861-77BE-4386-B215-EB14935680E0}"/>
              </a:ext>
            </a:extLst>
          </p:cNvPr>
          <p:cNvSpPr/>
          <p:nvPr/>
        </p:nvSpPr>
        <p:spPr>
          <a:xfrm>
            <a:off x="7103841" y="2580884"/>
            <a:ext cx="435428" cy="43117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FC</a:t>
            </a:r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41D68D71-517E-440C-B74F-4B9E1F34FA4A}"/>
              </a:ext>
            </a:extLst>
          </p:cNvPr>
          <p:cNvSpPr/>
          <p:nvPr/>
        </p:nvSpPr>
        <p:spPr>
          <a:xfrm>
            <a:off x="6184449" y="3851931"/>
            <a:ext cx="631839" cy="6699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 err="1"/>
              <a:t>Conv</a:t>
            </a:r>
            <a:br>
              <a:rPr lang="it-IT" sz="1000"/>
            </a:br>
            <a:r>
              <a:rPr lang="it-IT" sz="1000" err="1"/>
              <a:t>layers</a:t>
            </a:r>
            <a:endParaRPr lang="it-IT" sz="1000"/>
          </a:p>
        </p:txBody>
      </p:sp>
      <p:sp>
        <p:nvSpPr>
          <p:cNvPr id="5" name="Cubo 4">
            <a:extLst>
              <a:ext uri="{FF2B5EF4-FFF2-40B4-BE49-F238E27FC236}">
                <a16:creationId xmlns:a16="http://schemas.microsoft.com/office/drawing/2014/main" id="{30E79635-BE93-43D7-90B2-D4AF4C6C85F5}"/>
              </a:ext>
            </a:extLst>
          </p:cNvPr>
          <p:cNvSpPr/>
          <p:nvPr/>
        </p:nvSpPr>
        <p:spPr>
          <a:xfrm>
            <a:off x="1449859" y="3977473"/>
            <a:ext cx="776837" cy="616378"/>
          </a:xfrm>
          <a:prstGeom prst="cube">
            <a:avLst>
              <a:gd name="adj" fmla="val 4687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CNN</a:t>
            </a:r>
          </a:p>
        </p:txBody>
      </p:sp>
      <p:cxnSp>
        <p:nvCxnSpPr>
          <p:cNvPr id="42" name="Connettore 2 41">
            <a:extLst>
              <a:ext uri="{FF2B5EF4-FFF2-40B4-BE49-F238E27FC236}">
                <a16:creationId xmlns:a16="http://schemas.microsoft.com/office/drawing/2014/main" id="{7F321079-A5DD-4CEA-81A8-DF9844F4BE09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816287" y="4186891"/>
            <a:ext cx="25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2CC0815-DCF1-4424-9B14-55D577D1D778}"/>
              </a:ext>
            </a:extLst>
          </p:cNvPr>
          <p:cNvCxnSpPr>
            <a:cxnSpLocks/>
            <a:stCxn id="5" idx="4"/>
          </p:cNvCxnSpPr>
          <p:nvPr/>
        </p:nvCxnSpPr>
        <p:spPr>
          <a:xfrm>
            <a:off x="1937763" y="4430129"/>
            <a:ext cx="288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onnettore a gomito 51">
            <a:extLst>
              <a:ext uri="{FF2B5EF4-FFF2-40B4-BE49-F238E27FC236}">
                <a16:creationId xmlns:a16="http://schemas.microsoft.com/office/drawing/2014/main" id="{AF652C32-E940-4655-A8C4-F2BB11236841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6771693" y="1828312"/>
            <a:ext cx="332148" cy="4918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80C2E153-CC32-4358-BB1D-8C04F2AC6FC7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6771693" y="2320194"/>
            <a:ext cx="332148" cy="4762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9" name="Rettangolo 88">
            <a:extLst>
              <a:ext uri="{FF2B5EF4-FFF2-40B4-BE49-F238E27FC236}">
                <a16:creationId xmlns:a16="http://schemas.microsoft.com/office/drawing/2014/main" id="{362E6F05-A4F1-4B95-B4FB-98FCD628C4ED}"/>
              </a:ext>
            </a:extLst>
          </p:cNvPr>
          <p:cNvSpPr/>
          <p:nvPr/>
        </p:nvSpPr>
        <p:spPr>
          <a:xfrm>
            <a:off x="4705733" y="1456599"/>
            <a:ext cx="293199" cy="505725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scene3d>
            <a:camera prst="isometricOffAxis2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31765129-8255-492B-B250-E9046A9CE0BD}"/>
              </a:ext>
            </a:extLst>
          </p:cNvPr>
          <p:cNvSpPr/>
          <p:nvPr/>
        </p:nvSpPr>
        <p:spPr>
          <a:xfrm>
            <a:off x="5272165" y="1224184"/>
            <a:ext cx="432115" cy="383951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scene3d>
            <a:camera prst="isometricOffAxis2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72EE8F7F-C3E9-41CD-8A0A-CB3DB45A3E99}"/>
              </a:ext>
            </a:extLst>
          </p:cNvPr>
          <p:cNvSpPr/>
          <p:nvPr/>
        </p:nvSpPr>
        <p:spPr>
          <a:xfrm>
            <a:off x="4934467" y="1571578"/>
            <a:ext cx="480857" cy="222313"/>
          </a:xfrm>
          <a:prstGeom prst="rec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scene3d>
            <a:camera prst="isometricOffAxis2Right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5" name="Immagine 94">
            <a:extLst>
              <a:ext uri="{FF2B5EF4-FFF2-40B4-BE49-F238E27FC236}">
                <a16:creationId xmlns:a16="http://schemas.microsoft.com/office/drawing/2014/main" id="{1B6B7CC5-A844-4711-8549-0049F68B9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595" y="3200805"/>
            <a:ext cx="2386455" cy="1224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96" name="Immagine 95">
            <a:extLst>
              <a:ext uri="{FF2B5EF4-FFF2-40B4-BE49-F238E27FC236}">
                <a16:creationId xmlns:a16="http://schemas.microsoft.com/office/drawing/2014/main" id="{24713BE0-9F61-4E7E-8EED-D2AD6D5BC4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701255" y="3200805"/>
            <a:ext cx="2409631" cy="1224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20B42C57-5947-4D6A-9872-FB1F0104A359}"/>
              </a:ext>
            </a:extLst>
          </p:cNvPr>
          <p:cNvCxnSpPr>
            <a:cxnSpLocks/>
            <a:stCxn id="96" idx="0"/>
            <a:endCxn id="125" idx="2"/>
          </p:cNvCxnSpPr>
          <p:nvPr/>
        </p:nvCxnSpPr>
        <p:spPr>
          <a:xfrm rot="5400000" flipH="1" flipV="1">
            <a:off x="2550354" y="2715372"/>
            <a:ext cx="841150" cy="1297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5" name="Cubo 124">
            <a:extLst>
              <a:ext uri="{FF2B5EF4-FFF2-40B4-BE49-F238E27FC236}">
                <a16:creationId xmlns:a16="http://schemas.microsoft.com/office/drawing/2014/main" id="{5AD9E3FF-3081-4FF7-9670-4DB993C48AF4}"/>
              </a:ext>
            </a:extLst>
          </p:cNvPr>
          <p:cNvSpPr/>
          <p:nvPr/>
        </p:nvSpPr>
        <p:spPr>
          <a:xfrm>
            <a:off x="3035787" y="1906999"/>
            <a:ext cx="776837" cy="616378"/>
          </a:xfrm>
          <a:prstGeom prst="cube">
            <a:avLst>
              <a:gd name="adj" fmla="val 4687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FPN</a:t>
            </a:r>
          </a:p>
        </p:txBody>
      </p:sp>
      <p:sp>
        <p:nvSpPr>
          <p:cNvPr id="126" name="Cubo 125">
            <a:extLst>
              <a:ext uri="{FF2B5EF4-FFF2-40B4-BE49-F238E27FC236}">
                <a16:creationId xmlns:a16="http://schemas.microsoft.com/office/drawing/2014/main" id="{86F1F339-6A68-4A5C-8AF9-DFDE59DE6163}"/>
              </a:ext>
            </a:extLst>
          </p:cNvPr>
          <p:cNvSpPr/>
          <p:nvPr/>
        </p:nvSpPr>
        <p:spPr>
          <a:xfrm>
            <a:off x="3745591" y="1907000"/>
            <a:ext cx="776837" cy="616378"/>
          </a:xfrm>
          <a:prstGeom prst="cube">
            <a:avLst>
              <a:gd name="adj" fmla="val 46876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00"/>
              <a:t>RPN</a:t>
            </a:r>
          </a:p>
        </p:txBody>
      </p:sp>
      <p:cxnSp>
        <p:nvCxnSpPr>
          <p:cNvPr id="110" name="Connettore 2 109">
            <a:extLst>
              <a:ext uri="{FF2B5EF4-FFF2-40B4-BE49-F238E27FC236}">
                <a16:creationId xmlns:a16="http://schemas.microsoft.com/office/drawing/2014/main" id="{E4459776-B963-4CAA-A043-2DFEE19CCF2F}"/>
              </a:ext>
            </a:extLst>
          </p:cNvPr>
          <p:cNvCxnSpPr>
            <a:cxnSpLocks/>
            <a:stCxn id="125" idx="4"/>
            <a:endCxn id="126" idx="2"/>
          </p:cNvCxnSpPr>
          <p:nvPr/>
        </p:nvCxnSpPr>
        <p:spPr>
          <a:xfrm>
            <a:off x="3523691" y="2359655"/>
            <a:ext cx="2219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6" name="Connettore 2 135">
            <a:extLst>
              <a:ext uri="{FF2B5EF4-FFF2-40B4-BE49-F238E27FC236}">
                <a16:creationId xmlns:a16="http://schemas.microsoft.com/office/drawing/2014/main" id="{72A0F786-7849-4773-9DB0-1DD4258955F8}"/>
              </a:ext>
            </a:extLst>
          </p:cNvPr>
          <p:cNvCxnSpPr>
            <a:cxnSpLocks/>
            <a:stCxn id="126" idx="4"/>
          </p:cNvCxnSpPr>
          <p:nvPr/>
        </p:nvCxnSpPr>
        <p:spPr>
          <a:xfrm>
            <a:off x="4233495" y="2359656"/>
            <a:ext cx="288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5" name="Connettore a gomito 164">
            <a:extLst>
              <a:ext uri="{FF2B5EF4-FFF2-40B4-BE49-F238E27FC236}">
                <a16:creationId xmlns:a16="http://schemas.microsoft.com/office/drawing/2014/main" id="{38623B2D-5DCC-4132-BE1D-61B07F5C8F31}"/>
              </a:ext>
            </a:extLst>
          </p:cNvPr>
          <p:cNvCxnSpPr>
            <a:cxnSpLocks/>
            <a:stCxn id="114" idx="2"/>
            <a:endCxn id="9" idx="1"/>
          </p:cNvCxnSpPr>
          <p:nvPr/>
        </p:nvCxnSpPr>
        <p:spPr>
          <a:xfrm rot="16200000" flipH="1">
            <a:off x="4620559" y="2902366"/>
            <a:ext cx="1333938" cy="1395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7" name="Connettore a gomito 186">
            <a:extLst>
              <a:ext uri="{FF2B5EF4-FFF2-40B4-BE49-F238E27FC236}">
                <a16:creationId xmlns:a16="http://schemas.microsoft.com/office/drawing/2014/main" id="{F706ABAD-077F-428D-9C47-73A1F5C8711E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856324" y="2320194"/>
            <a:ext cx="326365" cy="13189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9" name="Connettore a gomito 188">
            <a:extLst>
              <a:ext uri="{FF2B5EF4-FFF2-40B4-BE49-F238E27FC236}">
                <a16:creationId xmlns:a16="http://schemas.microsoft.com/office/drawing/2014/main" id="{64B53B57-6384-4B98-838D-A9489FE06CB1}"/>
              </a:ext>
            </a:extLst>
          </p:cNvPr>
          <p:cNvCxnSpPr>
            <a:stCxn id="9" idx="3"/>
            <a:endCxn id="14" idx="1"/>
          </p:cNvCxnSpPr>
          <p:nvPr/>
        </p:nvCxnSpPr>
        <p:spPr>
          <a:xfrm>
            <a:off x="5856324" y="3639121"/>
            <a:ext cx="328125" cy="54777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99" name="Immagine 198">
            <a:extLst>
              <a:ext uri="{FF2B5EF4-FFF2-40B4-BE49-F238E27FC236}">
                <a16:creationId xmlns:a16="http://schemas.microsoft.com/office/drawing/2014/main" id="{A111D8B5-3102-470C-8FB7-F9048B79DA6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0" t="3942" r="1615" b="3752"/>
          <a:stretch/>
        </p:blipFill>
        <p:spPr>
          <a:xfrm>
            <a:off x="6423813" y="3338807"/>
            <a:ext cx="2332593" cy="1152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00" name="Immagine 199">
            <a:extLst>
              <a:ext uri="{FF2B5EF4-FFF2-40B4-BE49-F238E27FC236}">
                <a16:creationId xmlns:a16="http://schemas.microsoft.com/office/drawing/2014/main" id="{FFBFE36B-FCD8-46CA-8D2D-EA61B25448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" t="2292" r="692" b="3478"/>
          <a:stretch/>
        </p:blipFill>
        <p:spPr>
          <a:xfrm>
            <a:off x="6721502" y="3328921"/>
            <a:ext cx="2380929" cy="1152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147" name="Immagine 146">
            <a:extLst>
              <a:ext uri="{FF2B5EF4-FFF2-40B4-BE49-F238E27FC236}">
                <a16:creationId xmlns:a16="http://schemas.microsoft.com/office/drawing/2014/main" id="{3458D163-5D9B-4476-8558-4242D736BB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6921568" y="1371893"/>
            <a:ext cx="2652581" cy="1512000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cxnSp>
        <p:nvCxnSpPr>
          <p:cNvPr id="204" name="Connettore 2 203">
            <a:extLst>
              <a:ext uri="{FF2B5EF4-FFF2-40B4-BE49-F238E27FC236}">
                <a16:creationId xmlns:a16="http://schemas.microsoft.com/office/drawing/2014/main" id="{9CFD9A83-0CF1-4C38-A233-29631AC7B3A7}"/>
              </a:ext>
            </a:extLst>
          </p:cNvPr>
          <p:cNvCxnSpPr>
            <a:stCxn id="11" idx="3"/>
          </p:cNvCxnSpPr>
          <p:nvPr/>
        </p:nvCxnSpPr>
        <p:spPr>
          <a:xfrm>
            <a:off x="7539269" y="1828312"/>
            <a:ext cx="175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5" name="Connettore 2 204">
            <a:extLst>
              <a:ext uri="{FF2B5EF4-FFF2-40B4-BE49-F238E27FC236}">
                <a16:creationId xmlns:a16="http://schemas.microsoft.com/office/drawing/2014/main" id="{BE7392D9-6462-44AF-B9C8-0EEB260F6A3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539269" y="2796470"/>
            <a:ext cx="1759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11" name="Connettore 2 210">
            <a:extLst>
              <a:ext uri="{FF2B5EF4-FFF2-40B4-BE49-F238E27FC236}">
                <a16:creationId xmlns:a16="http://schemas.microsoft.com/office/drawing/2014/main" id="{24DE0E3E-3290-4B6D-A957-1845082FFAD6}"/>
              </a:ext>
            </a:extLst>
          </p:cNvPr>
          <p:cNvCxnSpPr>
            <a:cxnSpLocks/>
          </p:cNvCxnSpPr>
          <p:nvPr/>
        </p:nvCxnSpPr>
        <p:spPr>
          <a:xfrm>
            <a:off x="2906071" y="3851931"/>
            <a:ext cx="2451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45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AD6D0B-5278-4786-A917-3029CEC6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Problema multi-task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663629C-FE45-47BB-BA11-A4151632F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7541950" cy="3725700"/>
          </a:xfrm>
        </p:spPr>
        <p:txBody>
          <a:bodyPr/>
          <a:lstStyle/>
          <a:p>
            <a:r>
              <a:rPr lang="it-IT" sz="1800"/>
              <a:t>La </a:t>
            </a:r>
            <a:r>
              <a:rPr lang="it-IT" sz="1800" err="1"/>
              <a:t>loss</a:t>
            </a:r>
            <a:r>
              <a:rPr lang="it-IT" sz="1800"/>
              <a:t> totale è costituita dalla somma pesata di 5 </a:t>
            </a:r>
            <a:r>
              <a:rPr lang="it-IT" sz="1800" err="1"/>
              <a:t>loss</a:t>
            </a:r>
            <a:r>
              <a:rPr lang="it-IT" sz="1800"/>
              <a:t>:</a:t>
            </a:r>
          </a:p>
          <a:p>
            <a:pPr lvl="1"/>
            <a:endParaRPr lang="it-IT" sz="1200"/>
          </a:p>
          <a:p>
            <a:pPr lvl="1"/>
            <a:endParaRPr lang="it-IT" sz="1200" b="0"/>
          </a:p>
          <a:p>
            <a:pPr lvl="1"/>
            <a:endParaRPr lang="it-IT" sz="1600" b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C00D69-3193-4ACD-BF43-E7818C8FB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21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2C74DA-64DE-4A60-A1EE-0C873EB094E2}"/>
                  </a:ext>
                </a:extLst>
              </p:cNvPr>
              <p:cNvSpPr txBox="1"/>
              <p:nvPr/>
            </p:nvSpPr>
            <p:spPr>
              <a:xfrm>
                <a:off x="1165475" y="2514229"/>
                <a:ext cx="7541950" cy="3617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10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𝑅𝑃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</m:sub>
                      </m:sSub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𝑅𝑃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𝑐𝑙𝑎𝑠𝑠</m:t>
                              </m:r>
                            </m:sub>
                          </m:sSub>
                        </m:sub>
                      </m:sSub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𝐶𝑁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𝑏𝑜𝑥</m:t>
                              </m:r>
                            </m:sub>
                          </m:sSub>
                        </m:sub>
                      </m:sSub>
                      <m:r>
                        <a:rPr lang="it-IT" sz="16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𝐶𝑁</m:t>
                          </m:r>
                          <m:sSub>
                            <m:sSubPr>
                              <m:ctrlP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𝑐𝑙𝑎𝑠𝑠</m:t>
                              </m:r>
                            </m:sub>
                          </m:sSub>
                          <m:r>
                            <a:rPr lang="it-IT" sz="16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it-IT" sz="16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𝐶𝑁</m:t>
                          </m:r>
                          <m:sSub>
                            <m:sSubPr>
                              <m:ctrlPr>
                                <a:rPr lang="it-IT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𝑚𝑎𝑠𝑘</m:t>
                              </m:r>
                            </m:sub>
                          </m:sSub>
                          <m:r>
                            <a:rPr lang="it-IT" sz="16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it-IT" sz="1600" b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E92C74DA-64DE-4A60-A1EE-0C873EB09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475" y="2514229"/>
                <a:ext cx="7541950" cy="361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6DE4D80D-AAAD-45B2-8789-D5471721248D}"/>
              </a:ext>
            </a:extLst>
          </p:cNvPr>
          <p:cNvSpPr txBox="1"/>
          <p:nvPr/>
        </p:nvSpPr>
        <p:spPr>
          <a:xfrm>
            <a:off x="2629801" y="2001793"/>
            <a:ext cx="621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>
                <a:solidFill>
                  <a:schemeClr val="accent1"/>
                </a:solidFill>
                <a:latin typeface="Quicksand" panose="020B0604020202020204" charset="0"/>
              </a:rPr>
              <a:t>RPN</a:t>
            </a:r>
            <a:endParaRPr lang="it-IT" b="1">
              <a:solidFill>
                <a:schemeClr val="accent1"/>
              </a:solidFill>
              <a:latin typeface="Quicksand" panose="020B060402020202020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3E14EDE-11B2-45D0-BDD4-0717FC559D42}"/>
              </a:ext>
            </a:extLst>
          </p:cNvPr>
          <p:cNvSpPr txBox="1"/>
          <p:nvPr/>
        </p:nvSpPr>
        <p:spPr>
          <a:xfrm>
            <a:off x="5436450" y="2001793"/>
            <a:ext cx="1812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err="1">
                <a:solidFill>
                  <a:schemeClr val="accent3"/>
                </a:solidFill>
                <a:latin typeface="Quicksand" panose="020B0604020202020204" charset="0"/>
              </a:rPr>
              <a:t>Mask</a:t>
            </a:r>
            <a:r>
              <a:rPr lang="it-IT" sz="1600" b="1">
                <a:solidFill>
                  <a:schemeClr val="accent3"/>
                </a:solidFill>
                <a:latin typeface="Quicksand" panose="020B0604020202020204" charset="0"/>
              </a:rPr>
              <a:t> R-CNN</a:t>
            </a:r>
            <a:endParaRPr lang="it-IT" b="1">
              <a:solidFill>
                <a:schemeClr val="accent3"/>
              </a:solidFill>
              <a:latin typeface="Quicksand" panose="020B060402020202020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4AE74E-3A57-439B-829F-047EFFA4BB02}"/>
              </a:ext>
            </a:extLst>
          </p:cNvPr>
          <p:cNvSpPr txBox="1"/>
          <p:nvPr/>
        </p:nvSpPr>
        <p:spPr>
          <a:xfrm>
            <a:off x="1720494" y="2949649"/>
            <a:ext cx="1114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chemeClr val="accent1"/>
                </a:solidFill>
                <a:latin typeface="Quicksand" panose="020B0604020202020204" charset="0"/>
              </a:rPr>
              <a:t>Smooth</a:t>
            </a:r>
            <a:r>
              <a:rPr lang="it-IT">
                <a:solidFill>
                  <a:schemeClr val="accent1"/>
                </a:solidFill>
                <a:latin typeface="Quicksand" panose="020B0604020202020204" charset="0"/>
              </a:rPr>
              <a:t> L1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82372F6-ED64-48C6-AFF2-BDEF8456206C}"/>
              </a:ext>
            </a:extLst>
          </p:cNvPr>
          <p:cNvSpPr txBox="1"/>
          <p:nvPr/>
        </p:nvSpPr>
        <p:spPr>
          <a:xfrm>
            <a:off x="2711286" y="2953714"/>
            <a:ext cx="14930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1"/>
                </a:solidFill>
                <a:latin typeface="Quicksand" panose="020B0604020202020204" charset="0"/>
              </a:rPr>
              <a:t>Sparse </a:t>
            </a:r>
            <a:r>
              <a:rPr lang="it-IT" err="1">
                <a:solidFill>
                  <a:schemeClr val="accent1"/>
                </a:solidFill>
                <a:latin typeface="Quicksand" panose="020B0604020202020204" charset="0"/>
              </a:rPr>
              <a:t>categorical</a:t>
            </a:r>
            <a:r>
              <a:rPr lang="it-IT">
                <a:solidFill>
                  <a:schemeClr val="accent1"/>
                </a:solidFill>
                <a:latin typeface="Quicksand" panose="020B0604020202020204" charset="0"/>
              </a:rPr>
              <a:t> cross-</a:t>
            </a:r>
            <a:r>
              <a:rPr lang="it-IT" err="1">
                <a:solidFill>
                  <a:schemeClr val="accent1"/>
                </a:solidFill>
                <a:latin typeface="Quicksand" panose="020B0604020202020204" charset="0"/>
              </a:rPr>
              <a:t>entropy</a:t>
            </a:r>
            <a:endParaRPr lang="it-IT">
              <a:solidFill>
                <a:schemeClr val="accent1"/>
              </a:solidFill>
              <a:latin typeface="Quicksand" panose="020B060402020202020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6F49562-B12F-4E4C-A086-842BB4171E57}"/>
              </a:ext>
            </a:extLst>
          </p:cNvPr>
          <p:cNvSpPr txBox="1"/>
          <p:nvPr/>
        </p:nvSpPr>
        <p:spPr>
          <a:xfrm>
            <a:off x="7052588" y="2872563"/>
            <a:ext cx="14930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Binary</a:t>
            </a:r>
            <a:br>
              <a:rPr lang="it-IT">
                <a:solidFill>
                  <a:schemeClr val="accent3"/>
                </a:solidFill>
                <a:latin typeface="Quicksand" panose="020B0604020202020204" charset="0"/>
              </a:rPr>
            </a:br>
            <a:r>
              <a:rPr lang="it-IT">
                <a:solidFill>
                  <a:schemeClr val="accent3"/>
                </a:solidFill>
                <a:latin typeface="Quicksand" panose="020B0604020202020204" charset="0"/>
              </a:rPr>
              <a:t>cross-</a:t>
            </a:r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entropy</a:t>
            </a:r>
            <a:endParaRPr lang="it-IT">
              <a:solidFill>
                <a:schemeClr val="accent3"/>
              </a:solidFill>
              <a:latin typeface="Quicksand" panose="020B0604020202020204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A662B5F-3C81-4C97-8B30-DDEB99FEA759}"/>
              </a:ext>
            </a:extLst>
          </p:cNvPr>
          <p:cNvSpPr txBox="1"/>
          <p:nvPr/>
        </p:nvSpPr>
        <p:spPr>
          <a:xfrm>
            <a:off x="5450109" y="2872563"/>
            <a:ext cx="14930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accent3"/>
                </a:solidFill>
                <a:latin typeface="Quicksand" panose="020B0604020202020204" charset="0"/>
              </a:rPr>
              <a:t>Sparse </a:t>
            </a:r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categorical</a:t>
            </a:r>
            <a:r>
              <a:rPr lang="it-IT">
                <a:solidFill>
                  <a:schemeClr val="accent3"/>
                </a:solidFill>
                <a:latin typeface="Quicksand" panose="020B0604020202020204" charset="0"/>
              </a:rPr>
              <a:t> cross-</a:t>
            </a:r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entropy</a:t>
            </a:r>
            <a:endParaRPr lang="it-IT">
              <a:solidFill>
                <a:schemeClr val="accent3"/>
              </a:solidFill>
              <a:latin typeface="Quicksand" panose="020B0604020202020204" charset="0"/>
            </a:endParaRPr>
          </a:p>
          <a:p>
            <a:pPr algn="ctr"/>
            <a:endParaRPr lang="it-IT">
              <a:solidFill>
                <a:schemeClr val="accent3"/>
              </a:solidFill>
              <a:latin typeface="Quicksand" panose="020B0604020202020204" charset="0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46F4127-DFA1-4958-B42B-29D8A87675C1}"/>
              </a:ext>
            </a:extLst>
          </p:cNvPr>
          <p:cNvSpPr txBox="1"/>
          <p:nvPr/>
        </p:nvSpPr>
        <p:spPr>
          <a:xfrm>
            <a:off x="4142514" y="2945361"/>
            <a:ext cx="149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>
                <a:solidFill>
                  <a:schemeClr val="accent3"/>
                </a:solidFill>
                <a:latin typeface="Quicksand" panose="020B0604020202020204" charset="0"/>
              </a:rPr>
              <a:t>Smooth</a:t>
            </a:r>
            <a:r>
              <a:rPr lang="it-IT">
                <a:solidFill>
                  <a:schemeClr val="accent3"/>
                </a:solidFill>
                <a:latin typeface="Quicksand" panose="020B0604020202020204" charset="0"/>
              </a:rPr>
              <a:t> L1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9A29606F-7D2C-48DA-9EC2-620F6354771D}"/>
              </a:ext>
            </a:extLst>
          </p:cNvPr>
          <p:cNvSpPr/>
          <p:nvPr/>
        </p:nvSpPr>
        <p:spPr>
          <a:xfrm rot="16200000">
            <a:off x="2866066" y="1407612"/>
            <a:ext cx="148975" cy="21141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Parentesi graffa chiusa 13">
            <a:extLst>
              <a:ext uri="{FF2B5EF4-FFF2-40B4-BE49-F238E27FC236}">
                <a16:creationId xmlns:a16="http://schemas.microsoft.com/office/drawing/2014/main" id="{287F615E-A1A9-48B3-B71C-2EE0C08A4FCF}"/>
              </a:ext>
            </a:extLst>
          </p:cNvPr>
          <p:cNvSpPr/>
          <p:nvPr/>
        </p:nvSpPr>
        <p:spPr>
          <a:xfrm rot="16200000">
            <a:off x="6209963" y="450971"/>
            <a:ext cx="155197" cy="4021238"/>
          </a:xfrm>
          <a:prstGeom prst="rightBrac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37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AD6D0B-5278-4786-A917-3029CEC6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Problema multi-task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1663629C-FE45-47BB-BA11-A4151632FFD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65498" y="1086799"/>
                <a:ext cx="7541950" cy="3725700"/>
              </a:xfrm>
            </p:spPr>
            <p:txBody>
              <a:bodyPr/>
              <a:lstStyle/>
              <a:p>
                <a:r>
                  <a:rPr lang="it-IT" sz="1800">
                    <a:latin typeface="Quicksand" panose="020B0604020202020204" charset="0"/>
                  </a:rPr>
                  <a:t>Smooth L1</a:t>
                </a:r>
              </a:p>
              <a:p>
                <a:pPr marL="5334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𝑠𝐿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𝑑𝑜𝑣𝑒</m:t>
                      </m:r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  <m:sSup>
                                    <m:sSup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den>
                              </m:f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𝑠𝑒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𝑎𝑙𝑡𝑟𝑖𝑚𝑒𝑛𝑡𝑖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sz="1600" b="0"/>
              </a:p>
              <a:p>
                <a:r>
                  <a:rPr lang="it-IT" sz="1800" err="1"/>
                  <a:t>Categorical</a:t>
                </a:r>
                <a:r>
                  <a:rPr lang="it-IT" sz="1800"/>
                  <a:t> cross-</a:t>
                </a:r>
                <a:r>
                  <a:rPr lang="it-IT" sz="1800" err="1"/>
                  <a:t>entropy</a:t>
                </a:r>
                <a:endParaRPr lang="it-IT" sz="180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𝐶𝐸</m:t>
                          </m:r>
                        </m:sub>
                      </m:sSub>
                      <m:r>
                        <a:rPr lang="it-IT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sz="16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it-IT" sz="16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  <m:r>
                                                    <a:rPr lang="it-IT" sz="16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𝑐</m:t>
                                                  </m:r>
                                                </m:sup>
                                              </m:sSubSup>
                                            </m:e>
                                          </m:acc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it-IT" sz="1800" b="0"/>
              </a:p>
              <a:p>
                <a:r>
                  <a:rPr lang="it-IT" sz="1800" b="0" err="1"/>
                  <a:t>Binary</a:t>
                </a:r>
                <a:r>
                  <a:rPr lang="it-IT" sz="1800" b="0"/>
                  <a:t> cross-</a:t>
                </a:r>
                <a:r>
                  <a:rPr lang="it-IT" sz="1800" b="0" err="1"/>
                  <a:t>entropy</a:t>
                </a:r>
                <a:endParaRPr lang="it-IT" sz="1800" b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𝐵𝐶𝐸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  <m:r>
                                <m:rPr>
                                  <m:nor/>
                                </m:rPr>
                                <a:rPr lang="it-IT" sz="1600" dirty="0"/>
                                <m:t>+ </m:t>
                              </m:r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16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it-IT" sz="1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it-IT" sz="16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sz="16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600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6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it-IT" sz="16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it-IT" sz="1600" b="0"/>
              </a:p>
              <a:p>
                <a:endParaRPr lang="it-IT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1663629C-FE45-47BB-BA11-A4151632FF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65498" y="1086799"/>
                <a:ext cx="7541950" cy="3725700"/>
              </a:xfrm>
              <a:blipFill>
                <a:blip r:embed="rId2"/>
                <a:stretch>
                  <a:fillRect l="-1132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C00D69-3193-4ACD-BF43-E7818C8FBF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735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6E2ADF-DD6D-4B8C-B7F0-20F8B06B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Backbone</a:t>
            </a:r>
            <a:r>
              <a:rPr lang="it-IT"/>
              <a:t>: </a:t>
            </a:r>
            <a:r>
              <a:rPr lang="it-IT" err="1"/>
              <a:t>ResNet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5A70B4-FFC6-42DB-AE1B-B749A1EAB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Caratteristiche</a:t>
            </a:r>
          </a:p>
          <a:p>
            <a:pPr lvl="1"/>
            <a:r>
              <a:rPr lang="it-IT" sz="1600"/>
              <a:t>Minore complessità computazionale</a:t>
            </a:r>
          </a:p>
          <a:p>
            <a:pPr lvl="1"/>
            <a:r>
              <a:rPr lang="it-IT" sz="1600"/>
              <a:t>Maggiore profondità </a:t>
            </a:r>
          </a:p>
          <a:p>
            <a:pPr lvl="1"/>
            <a:r>
              <a:rPr lang="it-IT" sz="1600" err="1"/>
              <a:t>Residual</a:t>
            </a:r>
            <a:r>
              <a:rPr lang="it-IT" sz="1600"/>
              <a:t> learning</a:t>
            </a:r>
          </a:p>
          <a:p>
            <a:r>
              <a:rPr lang="it-IT" sz="1800"/>
              <a:t>Alternative</a:t>
            </a:r>
          </a:p>
          <a:p>
            <a:pPr lvl="1"/>
            <a:r>
              <a:rPr lang="it-IT" sz="1600"/>
              <a:t>ResNet50</a:t>
            </a:r>
          </a:p>
          <a:p>
            <a:pPr lvl="1"/>
            <a:r>
              <a:rPr lang="it-IT" sz="1600"/>
              <a:t>ResNet101</a:t>
            </a:r>
          </a:p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A709A0-80D1-4E20-945B-B299AF881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23</a:t>
            </a:fld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CB9BA-8B21-4842-B2B4-E4DD6E73E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6"/>
          <a:stretch/>
        </p:blipFill>
        <p:spPr bwMode="auto">
          <a:xfrm>
            <a:off x="6949440" y="817096"/>
            <a:ext cx="1144201" cy="40292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559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2560E5-1FDE-4679-9FAD-02B274CF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Criticità di </a:t>
            </a:r>
            <a:r>
              <a:rPr lang="it-IT" err="1"/>
              <a:t>Matterport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F95BAA-D765-4E33-9D84-F1F6718B0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981261"/>
            <a:ext cx="3360652" cy="3909947"/>
          </a:xfrm>
        </p:spPr>
        <p:txBody>
          <a:bodyPr/>
          <a:lstStyle/>
          <a:p>
            <a:pPr marL="101600" indent="0" algn="ctr">
              <a:buNone/>
            </a:pPr>
            <a:r>
              <a:rPr lang="it-IT" sz="1800">
                <a:solidFill>
                  <a:schemeClr val="accent1"/>
                </a:solidFill>
              </a:rPr>
              <a:t>Criticità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Implementazione basata su </a:t>
            </a:r>
            <a:r>
              <a:rPr lang="it-IT" sz="1600" b="1" err="1">
                <a:solidFill>
                  <a:schemeClr val="tx2"/>
                </a:solidFill>
              </a:rPr>
              <a:t>TensorFlow</a:t>
            </a:r>
            <a:r>
              <a:rPr lang="it-IT" sz="1600" b="1">
                <a:solidFill>
                  <a:schemeClr val="tx2"/>
                </a:solidFill>
              </a:rPr>
              <a:t> 1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Disponibile una versione della rete adattata al dataset </a:t>
            </a:r>
            <a:r>
              <a:rPr lang="it-IT" sz="1600" b="1">
                <a:solidFill>
                  <a:schemeClr val="tx2"/>
                </a:solidFill>
              </a:rPr>
              <a:t>COCO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80 classi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Immagini di dimensioni variabili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Rappresentazione binaria delle maschere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Possibilità di utilizzare come ottimizzatore solo SGD</a:t>
            </a:r>
          </a:p>
          <a:p>
            <a:pPr lvl="1"/>
            <a:endParaRPr lang="it-IT" sz="1600">
              <a:solidFill>
                <a:schemeClr val="tx2"/>
              </a:solidFill>
            </a:endParaRPr>
          </a:p>
          <a:p>
            <a:endParaRPr lang="it-IT" sz="1600">
              <a:solidFill>
                <a:schemeClr val="tx2"/>
              </a:solidFill>
            </a:endParaRPr>
          </a:p>
          <a:p>
            <a:endParaRPr lang="it-IT" sz="1600"/>
          </a:p>
          <a:p>
            <a:pPr lvl="1"/>
            <a:endParaRPr lang="it-IT" sz="160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563A915-C736-4CE7-A686-77A94345EDF1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71625" y="981262"/>
            <a:ext cx="3306900" cy="3979774"/>
          </a:xfrm>
        </p:spPr>
        <p:txBody>
          <a:bodyPr/>
          <a:lstStyle/>
          <a:p>
            <a:pPr marL="101600" indent="0" algn="ctr">
              <a:buNone/>
            </a:pPr>
            <a:r>
              <a:rPr lang="it-IT" sz="1800">
                <a:solidFill>
                  <a:schemeClr val="accent1"/>
                </a:solidFill>
              </a:rPr>
              <a:t>Soluzioni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Implementazione basata su </a:t>
            </a:r>
            <a:r>
              <a:rPr lang="it-IT" sz="1600" b="1" err="1">
                <a:solidFill>
                  <a:schemeClr val="tx2"/>
                </a:solidFill>
              </a:rPr>
              <a:t>TensorFlow</a:t>
            </a:r>
            <a:r>
              <a:rPr lang="it-IT" sz="1600" b="1">
                <a:solidFill>
                  <a:schemeClr val="tx2"/>
                </a:solidFill>
              </a:rPr>
              <a:t> 2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Adattamento della rete a </a:t>
            </a:r>
            <a:r>
              <a:rPr lang="it-IT" sz="1600" b="1" err="1">
                <a:solidFill>
                  <a:schemeClr val="tx2"/>
                </a:solidFill>
              </a:rPr>
              <a:t>Cityscapes</a:t>
            </a:r>
            <a:endParaRPr lang="it-IT" sz="1600" b="1">
              <a:solidFill>
                <a:schemeClr val="tx2"/>
              </a:solidFill>
            </a:endParaRPr>
          </a:p>
          <a:p>
            <a:pPr lvl="1"/>
            <a:r>
              <a:rPr lang="it-IT" sz="1400">
                <a:solidFill>
                  <a:schemeClr val="tx2"/>
                </a:solidFill>
              </a:rPr>
              <a:t>10 classi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Immagini 2048x1024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Conversione dei file </a:t>
            </a:r>
            <a:r>
              <a:rPr lang="it-IT" sz="1600" i="1" err="1">
                <a:solidFill>
                  <a:schemeClr val="tx2"/>
                </a:solidFill>
              </a:rPr>
              <a:t>json</a:t>
            </a:r>
            <a:r>
              <a:rPr lang="it-IT" sz="1600" i="1">
                <a:solidFill>
                  <a:schemeClr val="tx2"/>
                </a:solidFill>
              </a:rPr>
              <a:t> </a:t>
            </a:r>
            <a:r>
              <a:rPr lang="it-IT" sz="1600">
                <a:solidFill>
                  <a:schemeClr val="tx2"/>
                </a:solidFill>
              </a:rPr>
              <a:t>in maschere binarie</a:t>
            </a:r>
          </a:p>
          <a:p>
            <a:pPr>
              <a:buClr>
                <a:schemeClr val="tx2"/>
              </a:buClr>
            </a:pPr>
            <a:r>
              <a:rPr lang="it-IT" sz="1600">
                <a:solidFill>
                  <a:schemeClr val="tx2"/>
                </a:solidFill>
              </a:rPr>
              <a:t>Implementata la possibilità di utilizzare anche l’ottimizzatore Adam</a:t>
            </a:r>
          </a:p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DD19272-6FFD-4A07-A622-01AC04B000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9995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Babysitting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Verifica del corretto funzionamento del modello</a:t>
            </a:r>
            <a:endParaRPr lang="it-IT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3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2316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F1E6ED-927E-4AC0-990E-FB39DBF89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Creazione del dataset ridotto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2363D68-BF92-490B-8CC0-842BEA119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Per diminuire la complessità computazionale in una prima fase si è scelto di ridurre le dimensioni del dataset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FA19F9-702A-4A1E-B7A8-8044A6D75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26</a:t>
            </a:fld>
            <a:endParaRPr lang="it-IT"/>
          </a:p>
        </p:txBody>
      </p:sp>
      <p:graphicFrame>
        <p:nvGraphicFramePr>
          <p:cNvPr id="5" name="Grafico 8">
            <a:extLst>
              <a:ext uri="{FF2B5EF4-FFF2-40B4-BE49-F238E27FC236}">
                <a16:creationId xmlns:a16="http://schemas.microsoft.com/office/drawing/2014/main" id="{1F32C66E-5DDB-408E-B457-E1F5C32CA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1997408"/>
              </p:ext>
            </p:extLst>
          </p:nvPr>
        </p:nvGraphicFramePr>
        <p:xfrm>
          <a:off x="2306811" y="2125980"/>
          <a:ext cx="4530378" cy="2467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0626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CF2647-CBA4-43E3-9868-E7786983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Babysitting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50ADF23-54A9-4520-BF90-EBE8260D8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7" y="1086799"/>
            <a:ext cx="6857977" cy="3725700"/>
          </a:xfrm>
        </p:spPr>
        <p:txBody>
          <a:bodyPr/>
          <a:lstStyle/>
          <a:p>
            <a:r>
              <a:rPr lang="it-IT" sz="1800"/>
              <a:t>Dataset ridotto</a:t>
            </a:r>
          </a:p>
          <a:p>
            <a:pPr lvl="1"/>
            <a:r>
              <a:rPr lang="it-IT" sz="1600"/>
              <a:t>Training set (154 immagini)</a:t>
            </a:r>
          </a:p>
          <a:p>
            <a:pPr lvl="1"/>
            <a:r>
              <a:rPr lang="it-IT" sz="1600"/>
              <a:t>Validazione effettuata sugli stessi dati di training</a:t>
            </a:r>
          </a:p>
          <a:p>
            <a:r>
              <a:rPr lang="it-IT" sz="1800"/>
              <a:t>Obiettivo</a:t>
            </a:r>
          </a:p>
          <a:p>
            <a:pPr lvl="1"/>
            <a:r>
              <a:rPr lang="it-IT" sz="1600"/>
              <a:t>Verificare l’andamento della </a:t>
            </a:r>
            <a:r>
              <a:rPr lang="it-IT" sz="1600" err="1"/>
              <a:t>loss</a:t>
            </a:r>
            <a:endParaRPr lang="it-IT" sz="1600"/>
          </a:p>
          <a:p>
            <a:pPr marL="38100" indent="0">
              <a:buNone/>
            </a:pP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F79334D-F08D-4B8D-95F9-58EFF5AA9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7904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A8A5-3AC6-4B23-B07B-0950F13F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utilizzato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E16FC1-FFF3-4161-BD3A-29D21477A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In tabella sono riportati i principali </a:t>
            </a:r>
            <a:r>
              <a:rPr lang="it-IT" sz="1800" err="1"/>
              <a:t>iperparametri</a:t>
            </a:r>
            <a:r>
              <a:rPr lang="it-IT" sz="1800"/>
              <a:t> utilizzati per il modello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3DB0C6-DAB5-4801-864F-946762668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28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52A4FE91-7AA6-4E09-A59E-F3B38C6672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86125073"/>
                  </p:ext>
                </p:extLst>
              </p:nvPr>
            </p:nvGraphicFramePr>
            <p:xfrm>
              <a:off x="2737301" y="2069299"/>
              <a:ext cx="3669397" cy="274320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8518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175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Pesi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COCO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ResNet101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Ottimizzatore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SGD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9652215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20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accent1"/>
                              </a:solidFill>
                              <a:latin typeface="Quicksand"/>
                              <a:sym typeface="Arial"/>
                            </a:rPr>
                            <a:t>Weight decay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accent1"/>
                              </a:solidFill>
                              <a:latin typeface="Quicksand"/>
                              <a:sym typeface="Arial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Training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154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Validation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30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21836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Batch size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52A4FE91-7AA6-4E09-A59E-F3B38C6672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86125073"/>
                  </p:ext>
                </p:extLst>
              </p:nvPr>
            </p:nvGraphicFramePr>
            <p:xfrm>
              <a:off x="2737301" y="2069299"/>
              <a:ext cx="3669397" cy="274320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8518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175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Pesi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COCO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ResNet101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Ottimizzatore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SGD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9652215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349" t="-393478" r="-671" b="-50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accent1"/>
                              </a:solidFill>
                              <a:latin typeface="Quicksand"/>
                              <a:sym typeface="Arial"/>
                            </a:rPr>
                            <a:t>Weight decay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accent1"/>
                              </a:solidFill>
                              <a:latin typeface="Quicksand"/>
                              <a:sym typeface="Arial"/>
                            </a:rPr>
                            <a:t>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Training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154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Validation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30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Batch size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4414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2C82CF-583B-4877-8050-AD46C29D0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Risultati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94F3E34-0881-4FDC-B921-47D54EE660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addestra la rete per più di </a:t>
            </a:r>
            <a:r>
              <a:rPr lang="it-IT" sz="1800" b="1"/>
              <a:t>50 epoche</a:t>
            </a:r>
          </a:p>
          <a:p>
            <a:r>
              <a:rPr lang="it-IT" sz="1800"/>
              <a:t>Osservando le curve di </a:t>
            </a:r>
            <a:r>
              <a:rPr lang="it-IT" sz="1800" err="1"/>
              <a:t>loss</a:t>
            </a:r>
            <a:r>
              <a:rPr lang="it-IT" sz="1800"/>
              <a:t> si può concludere che il modello può essere addestrato correttamente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0C3F827-0EDD-4EE3-88F1-F19D42FC75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B3957338-37D3-4A4A-AA45-F94FB4107C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748988"/>
              </p:ext>
            </p:extLst>
          </p:nvPr>
        </p:nvGraphicFramePr>
        <p:xfrm>
          <a:off x="1143000" y="2133600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8755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E545C-9AD3-47AB-9709-A452E32E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Semantic </a:t>
            </a:r>
            <a:r>
              <a:rPr lang="it-IT" err="1"/>
              <a:t>Segmentation</a:t>
            </a:r>
            <a:r>
              <a:rPr lang="it-IT"/>
              <a:t> vs </a:t>
            </a:r>
            <a:r>
              <a:rPr lang="it-IT" err="1"/>
              <a:t>Instance</a:t>
            </a:r>
            <a:r>
              <a:rPr lang="it-IT"/>
              <a:t> </a:t>
            </a:r>
            <a:r>
              <a:rPr lang="it-IT" err="1"/>
              <a:t>Segmentation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9E7197-1B52-4348-855F-2418D43E39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</a:t>
            </a:fld>
            <a:endParaRPr lang="it-IT"/>
          </a:p>
        </p:txBody>
      </p: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F037DC02-FA3E-4377-A4A7-D5EF894DE0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32697"/>
              </p:ext>
            </p:extLst>
          </p:nvPr>
        </p:nvGraphicFramePr>
        <p:xfrm>
          <a:off x="1630904" y="1357086"/>
          <a:ext cx="5927141" cy="31351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5531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Coarse hyperparameter tuning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71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Coarse tuning degli iperparametri</a:t>
            </a:r>
            <a:endParaRPr lang="it-IT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4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628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Coarse hyperparameter tuning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FCD918-AA58-4314-BC8E-4899F74DF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Dataset ridotto</a:t>
            </a:r>
          </a:p>
          <a:p>
            <a:pPr lvl="1"/>
            <a:r>
              <a:rPr lang="it-IT" sz="1600"/>
              <a:t>Training set (154 immagini)</a:t>
            </a:r>
          </a:p>
          <a:p>
            <a:pPr lvl="1"/>
            <a:r>
              <a:rPr lang="it-IT" sz="1600" err="1"/>
              <a:t>Validation</a:t>
            </a:r>
            <a:r>
              <a:rPr lang="it-IT" sz="1600"/>
              <a:t> set (59 immagini)</a:t>
            </a:r>
          </a:p>
          <a:p>
            <a:r>
              <a:rPr lang="it-IT" sz="1800"/>
              <a:t>Obiettivo</a:t>
            </a:r>
          </a:p>
          <a:p>
            <a:pPr lvl="1"/>
            <a:r>
              <a:rPr lang="it-IT" sz="1600"/>
              <a:t>Valutare alcuni </a:t>
            </a:r>
            <a:r>
              <a:rPr lang="it-IT" sz="1600" err="1"/>
              <a:t>iperparametri</a:t>
            </a:r>
            <a:r>
              <a:rPr lang="it-IT" sz="1600"/>
              <a:t> di base: </a:t>
            </a:r>
          </a:p>
          <a:p>
            <a:pPr lvl="2">
              <a:buSzPct val="100000"/>
            </a:pPr>
            <a:r>
              <a:rPr lang="it-IT" sz="1400"/>
              <a:t>Pesi</a:t>
            </a:r>
          </a:p>
          <a:p>
            <a:pPr lvl="2">
              <a:buSzPct val="100000"/>
            </a:pPr>
            <a:r>
              <a:rPr lang="it-IT" sz="1400" err="1"/>
              <a:t>Backbone</a:t>
            </a:r>
            <a:endParaRPr lang="it-IT" sz="1400"/>
          </a:p>
          <a:p>
            <a:pPr lvl="2">
              <a:buSzPct val="100000"/>
            </a:pPr>
            <a:r>
              <a:rPr lang="it-IT" sz="1400"/>
              <a:t>Ottimizzatore</a:t>
            </a:r>
          </a:p>
          <a:p>
            <a:pPr lvl="1"/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2033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16A8A5-3AC6-4B23-B07B-0950F13F8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Vincoli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8E16FC1-FFF3-4161-BD3A-29D21477A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Ciascun modello è stato addestrato per </a:t>
            </a:r>
            <a:r>
              <a:rPr lang="it-IT" sz="1800" b="1"/>
              <a:t>15 epoche </a:t>
            </a:r>
            <a:r>
              <a:rPr lang="it-IT" sz="1800"/>
              <a:t>con i seguenti </a:t>
            </a:r>
            <a:r>
              <a:rPr lang="it-IT" sz="1800" err="1"/>
              <a:t>iperparametri</a:t>
            </a:r>
            <a:r>
              <a:rPr lang="it-IT" sz="1800"/>
              <a:t>: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53DB0C6-DAB5-4801-864F-9467626686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32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52A4FE91-7AA6-4E09-A59E-F3B38C6672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7929447"/>
                  </p:ext>
                </p:extLst>
              </p:nvPr>
            </p:nvGraphicFramePr>
            <p:xfrm>
              <a:off x="2737301" y="2340105"/>
              <a:ext cx="3669397" cy="1922336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8518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175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20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2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20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sz="12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200">
                              <a:solidFill>
                                <a:schemeClr val="tx2"/>
                              </a:solidFill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−6</m:t>
                                  </m:r>
                                </m:sup>
                              </m:sSup>
                            </m:oMath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decay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lvl="2" algn="ctr">
                            <a:buSzPct val="100000"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it-IT" sz="120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−4</m:t>
                                  </m:r>
                                </m:sup>
                              </m:sSup>
                            </m:oMath>
                          </a14:m>
                          <a:r>
                            <a:rPr lang="it-IT" sz="1200"/>
                            <a:t> 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Training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154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Validation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30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18831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Batch size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52A4FE91-7AA6-4E09-A59E-F3B38C66721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77929447"/>
                  </p:ext>
                </p:extLst>
              </p:nvPr>
            </p:nvGraphicFramePr>
            <p:xfrm>
              <a:off x="2737301" y="2340105"/>
              <a:ext cx="3669397" cy="1922336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8518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81758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6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349" t="-100000" r="-671" b="-50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decay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349" t="-304444" r="-671" b="-3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Training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154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Validation steps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30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Batch size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76879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34FE5-7FFB-4507-A8D0-311F3DC0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Pesi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2BE464-A2E1-4F42-88DF-679AE063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è scelto di adottare il </a:t>
            </a:r>
            <a:r>
              <a:rPr lang="it-IT" sz="1800" b="1"/>
              <a:t>transfer learning</a:t>
            </a:r>
            <a:r>
              <a:rPr lang="it-IT" sz="1800"/>
              <a:t>, avendo a disposizione pesi di architetture </a:t>
            </a:r>
            <a:r>
              <a:rPr lang="it-IT" sz="1800" err="1"/>
              <a:t>pre</a:t>
            </a:r>
            <a:r>
              <a:rPr lang="it-IT" sz="1800"/>
              <a:t>-addestrate</a:t>
            </a:r>
          </a:p>
          <a:p>
            <a:pPr lvl="1"/>
            <a:r>
              <a:rPr lang="it-IT" sz="1600" err="1"/>
              <a:t>ImageNet</a:t>
            </a:r>
            <a:r>
              <a:rPr lang="it-IT" sz="1600"/>
              <a:t> vs COCO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D1294-1512-4760-A6DC-57A0C7AFB6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33</a:t>
            </a:fld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BDB1D2E-C3FF-432F-A4F5-BF29CC572059}"/>
              </a:ext>
            </a:extLst>
          </p:cNvPr>
          <p:cNvGrpSpPr/>
          <p:nvPr/>
        </p:nvGrpSpPr>
        <p:grpSpPr>
          <a:xfrm>
            <a:off x="1165452" y="3057452"/>
            <a:ext cx="2055437" cy="920665"/>
            <a:chOff x="1168745" y="2636952"/>
            <a:chExt cx="2055437" cy="920665"/>
          </a:xfrm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331AB17B-8CD8-4CA4-8DD8-9714BBA24F39}"/>
                </a:ext>
              </a:extLst>
            </p:cNvPr>
            <p:cNvSpPr/>
            <p:nvPr/>
          </p:nvSpPr>
          <p:spPr>
            <a:xfrm>
              <a:off x="1168745" y="2883177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Pesi</a:t>
              </a:r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6694B7F4-8F7E-44FD-9D37-3B4AD770AEFD}"/>
                </a:ext>
              </a:extLst>
            </p:cNvPr>
            <p:cNvSpPr/>
            <p:nvPr/>
          </p:nvSpPr>
          <p:spPr>
            <a:xfrm rot="19457599">
              <a:off x="1985524" y="2961055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2" tIns="2571" rIns="213093" bIns="25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DCED1658-C3DF-439B-BC8E-476B764CB6FA}"/>
                </a:ext>
              </a:extLst>
            </p:cNvPr>
            <p:cNvSpPr/>
            <p:nvPr/>
          </p:nvSpPr>
          <p:spPr>
            <a:xfrm>
              <a:off x="2367750" y="2636952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err="1"/>
                <a:t>ImageNet</a:t>
              </a:r>
              <a:endParaRPr lang="it-IT" sz="1000" kern="1200"/>
            </a:p>
          </p:txBody>
        </p:sp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ABE6E07E-7F4F-47F1-88D0-7E784028C2E9}"/>
                </a:ext>
              </a:extLst>
            </p:cNvPr>
            <p:cNvSpPr/>
            <p:nvPr/>
          </p:nvSpPr>
          <p:spPr>
            <a:xfrm rot="2142401">
              <a:off x="1985524" y="3207279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3" tIns="2570" rIns="213092" bIns="257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B2A9BAC5-50FF-415C-B5A4-74FD366187A2}"/>
                </a:ext>
              </a:extLst>
            </p:cNvPr>
            <p:cNvSpPr/>
            <p:nvPr/>
          </p:nvSpPr>
          <p:spPr>
            <a:xfrm>
              <a:off x="2367750" y="3129401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COCO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0370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A1038F-A15A-45DA-9933-2A98DC9C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ImageNet</a:t>
            </a:r>
            <a:r>
              <a:rPr lang="it-IT"/>
              <a:t> vs COCO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34CF-FAB8-46CB-8D56-FB2A805AC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Come prevedibile partendo dai pesi di COCO si ottengono prestazioni migliori</a:t>
            </a:r>
          </a:p>
          <a:p>
            <a:pPr lvl="1"/>
            <a:r>
              <a:rPr lang="it-IT" sz="1600"/>
              <a:t>Il dataset COCO presenta 7 classi su 10 in comune con </a:t>
            </a:r>
            <a:r>
              <a:rPr lang="it-IT" sz="1600" err="1"/>
              <a:t>CityScapes</a:t>
            </a:r>
            <a:endParaRPr lang="it-IT" sz="1600"/>
          </a:p>
          <a:p>
            <a:pPr lvl="1"/>
            <a:r>
              <a:rPr lang="it-IT" sz="1600"/>
              <a:t>I pesi per </a:t>
            </a:r>
            <a:r>
              <a:rPr lang="it-IT" sz="1600" err="1"/>
              <a:t>ImageNet</a:t>
            </a:r>
            <a:r>
              <a:rPr lang="it-IT" sz="1600"/>
              <a:t> sono disponibili solo per ResNet50</a:t>
            </a:r>
          </a:p>
          <a:p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702D8F-BE41-49FD-9EBB-54E40C3AF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34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Diagramma 6">
                <a:extLst>
                  <a:ext uri="{FF2B5EF4-FFF2-40B4-BE49-F238E27FC236}">
                    <a16:creationId xmlns:a16="http://schemas.microsoft.com/office/drawing/2014/main" id="{0FA91F7F-012D-42B3-9D88-6EA7085BF45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6823372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7" name="Diagramma 6">
                <a:extLst>
                  <a:ext uri="{FF2B5EF4-FFF2-40B4-BE49-F238E27FC236}">
                    <a16:creationId xmlns:a16="http://schemas.microsoft.com/office/drawing/2014/main" id="{0FA91F7F-012D-42B3-9D88-6EA7085BF45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6823372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9571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34FE5-7FFB-4507-A8D0-311F3DC0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Backbone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2BE464-A2E1-4F42-88DF-679AE063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L’implementazione di </a:t>
            </a:r>
            <a:r>
              <a:rPr lang="it-IT" sz="1800" err="1"/>
              <a:t>Matterport</a:t>
            </a:r>
            <a:r>
              <a:rPr lang="it-IT" sz="1800"/>
              <a:t> offre due alternative per la </a:t>
            </a:r>
            <a:r>
              <a:rPr lang="it-IT" sz="1800" b="1" err="1"/>
              <a:t>backbone</a:t>
            </a:r>
            <a:r>
              <a:rPr lang="it-IT" sz="1800"/>
              <a:t> della </a:t>
            </a:r>
            <a:r>
              <a:rPr lang="it-IT" sz="1800" err="1"/>
              <a:t>Mask</a:t>
            </a:r>
            <a:r>
              <a:rPr lang="it-IT" sz="1800"/>
              <a:t> R-CNN</a:t>
            </a:r>
          </a:p>
          <a:p>
            <a:pPr lvl="1"/>
            <a:r>
              <a:rPr lang="it-IT" sz="1600"/>
              <a:t>ResNet50 vs ResNet101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D1294-1512-4760-A6DC-57A0C7AFB6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35</a:t>
            </a:fld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3A2D974F-A7AF-427D-A09A-7AF80AA54AC9}"/>
              </a:ext>
            </a:extLst>
          </p:cNvPr>
          <p:cNvGrpSpPr/>
          <p:nvPr/>
        </p:nvGrpSpPr>
        <p:grpSpPr>
          <a:xfrm>
            <a:off x="1165452" y="3059203"/>
            <a:ext cx="4453448" cy="1166889"/>
            <a:chOff x="1168745" y="2636952"/>
            <a:chExt cx="4453448" cy="1166889"/>
          </a:xfrm>
        </p:grpSpPr>
        <p:sp>
          <p:nvSpPr>
            <p:cNvPr id="7" name="Figura a mano libera: forma 6">
              <a:extLst>
                <a:ext uri="{FF2B5EF4-FFF2-40B4-BE49-F238E27FC236}">
                  <a16:creationId xmlns:a16="http://schemas.microsoft.com/office/drawing/2014/main" id="{71204026-638A-4E9E-B15A-5E07F0E53574}"/>
                </a:ext>
              </a:extLst>
            </p:cNvPr>
            <p:cNvSpPr/>
            <p:nvPr/>
          </p:nvSpPr>
          <p:spPr>
            <a:xfrm>
              <a:off x="1168745" y="2883177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Pesi</a:t>
              </a:r>
            </a:p>
          </p:txBody>
        </p:sp>
        <p:sp>
          <p:nvSpPr>
            <p:cNvPr id="8" name="Figura a mano libera: forma 7">
              <a:extLst>
                <a:ext uri="{FF2B5EF4-FFF2-40B4-BE49-F238E27FC236}">
                  <a16:creationId xmlns:a16="http://schemas.microsoft.com/office/drawing/2014/main" id="{55FB4C07-0060-47F1-AA85-8ACEBF83ECBE}"/>
                </a:ext>
              </a:extLst>
            </p:cNvPr>
            <p:cNvSpPr/>
            <p:nvPr/>
          </p:nvSpPr>
          <p:spPr>
            <a:xfrm rot="19457599">
              <a:off x="1985524" y="2961055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2" tIns="2571" rIns="213093" bIns="25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9" name="Figura a mano libera: forma 8">
              <a:extLst>
                <a:ext uri="{FF2B5EF4-FFF2-40B4-BE49-F238E27FC236}">
                  <a16:creationId xmlns:a16="http://schemas.microsoft.com/office/drawing/2014/main" id="{5D47F30C-D96B-4339-8E10-03DA3D51895F}"/>
                </a:ext>
              </a:extLst>
            </p:cNvPr>
            <p:cNvSpPr/>
            <p:nvPr/>
          </p:nvSpPr>
          <p:spPr>
            <a:xfrm>
              <a:off x="2367750" y="2636952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err="1"/>
                <a:t>ImageNet</a:t>
              </a:r>
              <a:endParaRPr lang="it-IT" sz="1000" kern="1200"/>
            </a:p>
          </p:txBody>
        </p:sp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ED5042EC-CF80-415A-A1C1-6A14AFC9D577}"/>
                </a:ext>
              </a:extLst>
            </p:cNvPr>
            <p:cNvSpPr/>
            <p:nvPr/>
          </p:nvSpPr>
          <p:spPr>
            <a:xfrm rot="2142401">
              <a:off x="1985524" y="3207279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3" tIns="2570" rIns="213092" bIns="257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5BF11FFC-A3A3-4C1E-8FE0-E2CB0FF8B9CB}"/>
                </a:ext>
              </a:extLst>
            </p:cNvPr>
            <p:cNvSpPr/>
            <p:nvPr/>
          </p:nvSpPr>
          <p:spPr>
            <a:xfrm>
              <a:off x="2367750" y="3129401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COCO</a:t>
              </a:r>
            </a:p>
          </p:txBody>
        </p:sp>
        <p:sp>
          <p:nvSpPr>
            <p:cNvPr id="12" name="Figura a mano libera: forma 11">
              <a:extLst>
                <a:ext uri="{FF2B5EF4-FFF2-40B4-BE49-F238E27FC236}">
                  <a16:creationId xmlns:a16="http://schemas.microsoft.com/office/drawing/2014/main" id="{5982D12C-ED62-474E-A9B6-E20589A44BC4}"/>
                </a:ext>
              </a:extLst>
            </p:cNvPr>
            <p:cNvSpPr/>
            <p:nvPr/>
          </p:nvSpPr>
          <p:spPr>
            <a:xfrm>
              <a:off x="3224183" y="3330391"/>
              <a:ext cx="342572" cy="26235"/>
            </a:xfrm>
            <a:custGeom>
              <a:avLst/>
              <a:gdLst>
                <a:gd name="connsiteX0" fmla="*/ 0 w 342572"/>
                <a:gd name="connsiteY0" fmla="*/ 13117 h 26235"/>
                <a:gd name="connsiteX1" fmla="*/ 342572 w 342572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2572" h="26235">
                  <a:moveTo>
                    <a:pt x="0" y="13117"/>
                  </a:moveTo>
                  <a:lnTo>
                    <a:pt x="342572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5422" tIns="4554" rIns="175422" bIns="4553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1EFCEFF3-A8B2-4364-915A-663599A2F4B2}"/>
                </a:ext>
              </a:extLst>
            </p:cNvPr>
            <p:cNvSpPr/>
            <p:nvPr/>
          </p:nvSpPr>
          <p:spPr>
            <a:xfrm>
              <a:off x="3566756" y="3129401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err="1"/>
                <a:t>Backbone</a:t>
              </a:r>
              <a:endParaRPr lang="it-IT" sz="1000" kern="1200"/>
            </a:p>
          </p:txBody>
        </p:sp>
        <p:sp>
          <p:nvSpPr>
            <p:cNvPr id="14" name="Figura a mano libera: forma 13">
              <a:extLst>
                <a:ext uri="{FF2B5EF4-FFF2-40B4-BE49-F238E27FC236}">
                  <a16:creationId xmlns:a16="http://schemas.microsoft.com/office/drawing/2014/main" id="{B501B630-EF8C-4F72-8031-BA97F382C51D}"/>
                </a:ext>
              </a:extLst>
            </p:cNvPr>
            <p:cNvSpPr/>
            <p:nvPr/>
          </p:nvSpPr>
          <p:spPr>
            <a:xfrm rot="19457599">
              <a:off x="4383535" y="3207279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2" tIns="2571" rIns="213093" bIns="257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5" name="Figura a mano libera: forma 14">
              <a:extLst>
                <a:ext uri="{FF2B5EF4-FFF2-40B4-BE49-F238E27FC236}">
                  <a16:creationId xmlns:a16="http://schemas.microsoft.com/office/drawing/2014/main" id="{D0B93A26-7E37-480B-815E-15B43EE01FDB}"/>
                </a:ext>
              </a:extLst>
            </p:cNvPr>
            <p:cNvSpPr/>
            <p:nvPr/>
          </p:nvSpPr>
          <p:spPr>
            <a:xfrm>
              <a:off x="4765761" y="2883177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ResNet50</a:t>
              </a:r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4EEAFB4-F7F2-48B6-848A-EE9F3A51A008}"/>
                </a:ext>
              </a:extLst>
            </p:cNvPr>
            <p:cNvSpPr/>
            <p:nvPr/>
          </p:nvSpPr>
          <p:spPr>
            <a:xfrm rot="2142401">
              <a:off x="4383535" y="3453503"/>
              <a:ext cx="421879" cy="26235"/>
            </a:xfrm>
            <a:custGeom>
              <a:avLst/>
              <a:gdLst>
                <a:gd name="connsiteX0" fmla="*/ 0 w 421879"/>
                <a:gd name="connsiteY0" fmla="*/ 13117 h 26235"/>
                <a:gd name="connsiteX1" fmla="*/ 421879 w 421879"/>
                <a:gd name="connsiteY1" fmla="*/ 13117 h 2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21879" h="26235">
                  <a:moveTo>
                    <a:pt x="0" y="13117"/>
                  </a:moveTo>
                  <a:lnTo>
                    <a:pt x="421879" y="13117"/>
                  </a:lnTo>
                </a:path>
              </a:pathLst>
            </a:custGeom>
            <a:noFill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3093" tIns="2570" rIns="213092" bIns="2571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500" kern="1200"/>
            </a:p>
          </p:txBody>
        </p:sp>
        <p:sp>
          <p:nvSpPr>
            <p:cNvPr id="17" name="Figura a mano libera: forma 16">
              <a:extLst>
                <a:ext uri="{FF2B5EF4-FFF2-40B4-BE49-F238E27FC236}">
                  <a16:creationId xmlns:a16="http://schemas.microsoft.com/office/drawing/2014/main" id="{C1F10BDF-0A7C-47E5-9A7C-38555D25F0A6}"/>
                </a:ext>
              </a:extLst>
            </p:cNvPr>
            <p:cNvSpPr/>
            <p:nvPr/>
          </p:nvSpPr>
          <p:spPr>
            <a:xfrm>
              <a:off x="4765761" y="3375625"/>
              <a:ext cx="856432" cy="428216"/>
            </a:xfrm>
            <a:custGeom>
              <a:avLst/>
              <a:gdLst>
                <a:gd name="connsiteX0" fmla="*/ 0 w 856432"/>
                <a:gd name="connsiteY0" fmla="*/ 42822 h 428216"/>
                <a:gd name="connsiteX1" fmla="*/ 42822 w 856432"/>
                <a:gd name="connsiteY1" fmla="*/ 0 h 428216"/>
                <a:gd name="connsiteX2" fmla="*/ 813610 w 856432"/>
                <a:gd name="connsiteY2" fmla="*/ 0 h 428216"/>
                <a:gd name="connsiteX3" fmla="*/ 856432 w 856432"/>
                <a:gd name="connsiteY3" fmla="*/ 42822 h 428216"/>
                <a:gd name="connsiteX4" fmla="*/ 856432 w 856432"/>
                <a:gd name="connsiteY4" fmla="*/ 385394 h 428216"/>
                <a:gd name="connsiteX5" fmla="*/ 813610 w 856432"/>
                <a:gd name="connsiteY5" fmla="*/ 428216 h 428216"/>
                <a:gd name="connsiteX6" fmla="*/ 42822 w 856432"/>
                <a:gd name="connsiteY6" fmla="*/ 428216 h 428216"/>
                <a:gd name="connsiteX7" fmla="*/ 0 w 856432"/>
                <a:gd name="connsiteY7" fmla="*/ 385394 h 428216"/>
                <a:gd name="connsiteX8" fmla="*/ 0 w 856432"/>
                <a:gd name="connsiteY8" fmla="*/ 42822 h 428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56432" h="428216">
                  <a:moveTo>
                    <a:pt x="0" y="42822"/>
                  </a:moveTo>
                  <a:cubicBezTo>
                    <a:pt x="0" y="19172"/>
                    <a:pt x="19172" y="0"/>
                    <a:pt x="42822" y="0"/>
                  </a:cubicBezTo>
                  <a:lnTo>
                    <a:pt x="813610" y="0"/>
                  </a:lnTo>
                  <a:cubicBezTo>
                    <a:pt x="837260" y="0"/>
                    <a:pt x="856432" y="19172"/>
                    <a:pt x="856432" y="42822"/>
                  </a:cubicBezTo>
                  <a:lnTo>
                    <a:pt x="856432" y="385394"/>
                  </a:lnTo>
                  <a:cubicBezTo>
                    <a:pt x="856432" y="409044"/>
                    <a:pt x="837260" y="428216"/>
                    <a:pt x="813610" y="428216"/>
                  </a:cubicBezTo>
                  <a:lnTo>
                    <a:pt x="42822" y="428216"/>
                  </a:lnTo>
                  <a:cubicBezTo>
                    <a:pt x="19172" y="428216"/>
                    <a:pt x="0" y="409044"/>
                    <a:pt x="0" y="385394"/>
                  </a:cubicBezTo>
                  <a:lnTo>
                    <a:pt x="0" y="428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92" tIns="18892" rIns="18892" bIns="18892" numCol="1" spcCol="1270" anchor="ctr" anchorCtr="0">
              <a:noAutofit/>
            </a:bodyPr>
            <a:lstStyle/>
            <a:p>
              <a:pPr marL="0" lvl="0" indent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/>
                <a:t>ResNet101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555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A1038F-A15A-45DA-9933-2A98DC9C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ResNet50 vs ResNet101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34CF-FAB8-46CB-8D56-FB2A805AC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Come prevedibile ResNet101 raggiunge prestazioni migliori, avendo più livelli convoluzionali</a:t>
            </a:r>
          </a:p>
          <a:p>
            <a:pPr lvl="1"/>
            <a:r>
              <a:rPr lang="it-IT" sz="1600"/>
              <a:t>Grazie alle skip connection aumentando il numero di livelli, in generale, si ha un valore di </a:t>
            </a:r>
            <a:r>
              <a:rPr lang="it-IT" sz="1600" err="1"/>
              <a:t>loss</a:t>
            </a:r>
            <a:r>
              <a:rPr lang="it-IT" sz="1600"/>
              <a:t> inferiore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702D8F-BE41-49FD-9EBB-54E40C3AF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36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5B6962B9-F7E9-42CC-A3CA-4C477A0D07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7661876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5B6962B9-F7E9-42CC-A3CA-4C477A0D07C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17661876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69873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734FE5-7FFB-4507-A8D0-311F3DC0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Ottimizzatore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2BE464-A2E1-4F42-88DF-679AE063F6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default l’implementazione di </a:t>
            </a:r>
            <a:r>
              <a:rPr lang="it-IT" sz="1800" err="1"/>
              <a:t>Matterport</a:t>
            </a:r>
            <a:r>
              <a:rPr lang="it-IT" sz="1800"/>
              <a:t> prevede esclusivamente l’</a:t>
            </a:r>
            <a:r>
              <a:rPr lang="it-IT" sz="1800" b="1"/>
              <a:t>ottimizzatore </a:t>
            </a:r>
            <a:r>
              <a:rPr lang="it-IT" sz="1800"/>
              <a:t>SGD</a:t>
            </a:r>
          </a:p>
          <a:p>
            <a:r>
              <a:rPr lang="it-IT" sz="1800"/>
              <a:t>È stata estesa la libreria fornendo la possibilità di cambiare ottimizzatore</a:t>
            </a:r>
          </a:p>
          <a:p>
            <a:pPr lvl="1"/>
            <a:r>
              <a:rPr lang="it-IT" sz="1600"/>
              <a:t>Adam vs SGD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8D1294-1512-4760-A6DC-57A0C7AFB6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37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689689C7-A28B-4B4F-B6D8-CB0C2986D1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8477008"/>
              </p:ext>
            </p:extLst>
          </p:nvPr>
        </p:nvGraphicFramePr>
        <p:xfrm>
          <a:off x="1165475" y="2735580"/>
          <a:ext cx="6858000" cy="20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9427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A1038F-A15A-45DA-9933-2A98DC9C6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Adam vs SGD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08D34CF-FAB8-46CB-8D56-FB2A805AC7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Le prestazioni dei due ottimizzatori sono molto simili</a:t>
            </a:r>
          </a:p>
          <a:p>
            <a:pPr lvl="1"/>
            <a:r>
              <a:rPr lang="it-IT" sz="1600"/>
              <a:t>Si procede alla fase di fine </a:t>
            </a:r>
            <a:r>
              <a:rPr lang="it-IT" sz="1600" err="1"/>
              <a:t>hyperparameters</a:t>
            </a:r>
            <a:r>
              <a:rPr lang="it-IT" sz="1600"/>
              <a:t> tuning per entrambe le configurazioni</a:t>
            </a:r>
          </a:p>
          <a:p>
            <a:endParaRPr lang="it-IT" sz="1600"/>
          </a:p>
          <a:p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D702D8F-BE41-49FD-9EBB-54E40C3AF6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38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BB6C927E-1D4E-40E0-9220-6B640940E0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8408126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BB6C927E-1D4E-40E0-9220-6B640940E0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08408126"/>
                  </p:ext>
                </p:extLst>
              </p:nvPr>
            </p:nvGraphicFramePr>
            <p:xfrm>
              <a:off x="1143000" y="2133600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2727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E94865-3E1A-49DC-B67F-2E9FA92AF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Soluzione migliore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54FA825-D91C-4675-95AA-16BFCB432A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Dall’analisi effettuata è emerso che la situazione migliore prevede i seguenti </a:t>
            </a:r>
            <a:r>
              <a:rPr lang="it-IT" sz="1800" err="1"/>
              <a:t>iperparametri</a:t>
            </a:r>
            <a:r>
              <a:rPr lang="it-IT" sz="1800"/>
              <a:t>:</a:t>
            </a:r>
          </a:p>
          <a:p>
            <a:pPr lvl="1"/>
            <a:r>
              <a:rPr lang="it-IT" sz="1600"/>
              <a:t>Pesi: </a:t>
            </a:r>
            <a:r>
              <a:rPr lang="it-IT" sz="1600" b="1"/>
              <a:t>COCO</a:t>
            </a:r>
          </a:p>
          <a:p>
            <a:pPr lvl="1"/>
            <a:r>
              <a:rPr lang="it-IT" sz="1600" err="1"/>
              <a:t>Backbone</a:t>
            </a:r>
            <a:r>
              <a:rPr lang="it-IT" sz="1600"/>
              <a:t>: </a:t>
            </a:r>
            <a:r>
              <a:rPr lang="it-IT" sz="1600" b="1"/>
              <a:t>ResNet101</a:t>
            </a:r>
          </a:p>
          <a:p>
            <a:pPr lvl="1"/>
            <a:r>
              <a:rPr lang="it-IT" sz="1600"/>
              <a:t>Ottimizzatore: </a:t>
            </a:r>
            <a:r>
              <a:rPr lang="it-IT" sz="1600" b="1"/>
              <a:t>SGD </a:t>
            </a:r>
            <a:r>
              <a:rPr lang="it-IT" sz="1600"/>
              <a:t>e </a:t>
            </a:r>
            <a:r>
              <a:rPr lang="it-IT" sz="1600" b="1"/>
              <a:t>Adam</a:t>
            </a:r>
            <a:endParaRPr lang="it-IT" sz="16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F3EBB5C-2382-4C17-B581-ED1048261D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39</a:t>
            </a:fld>
            <a:endParaRPr lang="it-IT"/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0C5E180E-8BF4-42B3-89C4-8E9BFA28B0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8841701"/>
              </p:ext>
            </p:extLst>
          </p:nvPr>
        </p:nvGraphicFramePr>
        <p:xfrm>
          <a:off x="1165475" y="2735580"/>
          <a:ext cx="6858000" cy="20709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67770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/>
              <a:t>Google </a:t>
            </a:r>
            <a:r>
              <a:rPr lang="it-IT" sz="3600" err="1"/>
              <a:t>Colab</a:t>
            </a:r>
            <a:endParaRPr lang="it-IT" sz="36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19708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bg1"/>
              </a:buClr>
              <a:buSzPct val="167000"/>
            </a:pPr>
            <a:r>
              <a:rPr lang="it-IT" sz="1800">
                <a:solidFill>
                  <a:srgbClr val="FFFFFF"/>
                </a:solidFill>
              </a:rPr>
              <a:t>Tempo di utilizzo GPU limitato</a:t>
            </a:r>
          </a:p>
          <a:p>
            <a:pPr marL="285750" indent="-285750">
              <a:buClr>
                <a:schemeClr val="bg1"/>
              </a:buClr>
              <a:buSzPct val="167000"/>
            </a:pP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RAM della GPU limitata a 16 GB</a:t>
            </a:r>
          </a:p>
          <a:p>
            <a:pPr marL="285750" indent="-285750">
              <a:buClr>
                <a:schemeClr val="bg1"/>
              </a:buClr>
              <a:buSzPct val="167000"/>
            </a:pP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Spazio su Drive limitato a 15 GB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08528B7-AD4C-4A64-ACCD-CF8DB600D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610" y="2239796"/>
            <a:ext cx="1501684" cy="6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546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56757D-3764-468F-8E36-581E8C99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Learning rate di SGD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DCF4C49-FD6E-4C7B-B400-738CA633174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Si seleziona il migliore intervallo di learning rate per un successivo raffinamento</a:t>
                </a:r>
              </a:p>
              <a:p>
                <a:pPr lvl="1"/>
                <a:r>
                  <a:rPr lang="it-IT" sz="1600"/>
                  <a:t>Per valori di learning rate superiori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it-IT" sz="1600"/>
                  <a:t> la </a:t>
                </a:r>
                <a:r>
                  <a:rPr lang="it-IT" sz="1600" err="1"/>
                  <a:t>loss</a:t>
                </a:r>
                <a:r>
                  <a:rPr lang="it-IT" sz="1600"/>
                  <a:t> è </a:t>
                </a:r>
                <a:r>
                  <a:rPr lang="it-IT" sz="1600" err="1"/>
                  <a:t>NaN</a:t>
                </a:r>
                <a:endParaRPr lang="it-IT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DCF4C49-FD6E-4C7B-B400-738CA6331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44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361A3F-E987-4E20-B440-133BCE4355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40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Diagramma 24">
                <a:extLst>
                  <a:ext uri="{FF2B5EF4-FFF2-40B4-BE49-F238E27FC236}">
                    <a16:creationId xmlns:a16="http://schemas.microsoft.com/office/drawing/2014/main" id="{6AACBF12-61A0-4B1F-8047-7AEEB02BDF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41764408"/>
                  </p:ext>
                </p:extLst>
              </p:nvPr>
            </p:nvGraphicFramePr>
            <p:xfrm>
              <a:off x="937971" y="1676206"/>
              <a:ext cx="7268058" cy="43510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25" name="Diagramma 24">
                <a:extLst>
                  <a:ext uri="{FF2B5EF4-FFF2-40B4-BE49-F238E27FC236}">
                    <a16:creationId xmlns:a16="http://schemas.microsoft.com/office/drawing/2014/main" id="{6AACBF12-61A0-4B1F-8047-7AEEB02BDF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41764408"/>
                  </p:ext>
                </p:extLst>
              </p:nvPr>
            </p:nvGraphicFramePr>
            <p:xfrm>
              <a:off x="937971" y="1676206"/>
              <a:ext cx="7268058" cy="43510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pic>
        <p:nvPicPr>
          <p:cNvPr id="27" name="Immagine 26">
            <a:extLst>
              <a:ext uri="{FF2B5EF4-FFF2-40B4-BE49-F238E27FC236}">
                <a16:creationId xmlns:a16="http://schemas.microsoft.com/office/drawing/2014/main" id="{8C296AB8-4A11-4036-A315-33153200B0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854" y="2364636"/>
            <a:ext cx="822857" cy="40660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F3FD4125-BF90-436B-9530-92952CC06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2042" y="3783330"/>
            <a:ext cx="822857" cy="40660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B5777597-FA39-4D6C-BA10-AA6E61573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94" y="2364636"/>
            <a:ext cx="820005" cy="40680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825542E-A9AE-4910-B49A-ADDC13072B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7706" y="3783137"/>
            <a:ext cx="820005" cy="4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3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56757D-3764-468F-8E36-581E8C992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Learning rate di Adam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DCF4C49-FD6E-4C7B-B400-738CA633174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Si seleziona il migliore intervallo di learning rate per un successivo raffinamento</a:t>
                </a:r>
              </a:p>
              <a:p>
                <a:pPr lvl="1"/>
                <a:r>
                  <a:rPr lang="it-IT" sz="1600"/>
                  <a:t>Per valori di learning rate superiori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r>
                  <a:rPr lang="it-IT" sz="1600"/>
                  <a:t> la </a:t>
                </a:r>
                <a:r>
                  <a:rPr lang="it-IT" sz="1600" err="1"/>
                  <a:t>loss</a:t>
                </a:r>
                <a:r>
                  <a:rPr lang="it-IT" sz="1600"/>
                  <a:t> è </a:t>
                </a:r>
                <a:r>
                  <a:rPr lang="it-IT" sz="1600" err="1"/>
                  <a:t>NaN</a:t>
                </a:r>
                <a:endParaRPr lang="it-IT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DCF4C49-FD6E-4C7B-B400-738CA63317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44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361A3F-E987-4E20-B440-133BCE43551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41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Diagramma 24">
                <a:extLst>
                  <a:ext uri="{FF2B5EF4-FFF2-40B4-BE49-F238E27FC236}">
                    <a16:creationId xmlns:a16="http://schemas.microsoft.com/office/drawing/2014/main" id="{6AACBF12-61A0-4B1F-8047-7AEEB02BDF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3412997"/>
                  </p:ext>
                </p:extLst>
              </p:nvPr>
            </p:nvGraphicFramePr>
            <p:xfrm>
              <a:off x="937971" y="1676206"/>
              <a:ext cx="7268058" cy="43510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25" name="Diagramma 24">
                <a:extLst>
                  <a:ext uri="{FF2B5EF4-FFF2-40B4-BE49-F238E27FC236}">
                    <a16:creationId xmlns:a16="http://schemas.microsoft.com/office/drawing/2014/main" id="{6AACBF12-61A0-4B1F-8047-7AEEB02BDF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3412997"/>
                  </p:ext>
                </p:extLst>
              </p:nvPr>
            </p:nvGraphicFramePr>
            <p:xfrm>
              <a:off x="937971" y="1676206"/>
              <a:ext cx="7268058" cy="435102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  <p:pic>
        <p:nvPicPr>
          <p:cNvPr id="27" name="Immagine 26">
            <a:extLst>
              <a:ext uri="{FF2B5EF4-FFF2-40B4-BE49-F238E27FC236}">
                <a16:creationId xmlns:a16="http://schemas.microsoft.com/office/drawing/2014/main" id="{8C296AB8-4A11-4036-A315-33153200B0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1998" y="3783329"/>
            <a:ext cx="822857" cy="406607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F3FD4125-BF90-436B-9530-92952CC064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2042" y="3783330"/>
            <a:ext cx="822857" cy="40660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B5777597-FA39-4D6C-BA10-AA6E61573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4894" y="2364636"/>
            <a:ext cx="820005" cy="4068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F66D1CA-2C0F-43C1-9E11-32C3290CC4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9217" y="2364636"/>
            <a:ext cx="820005" cy="4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4757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hyperparameter tuning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71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Fine tuning degli iperparametri</a:t>
            </a:r>
            <a:endParaRPr lang="it-IT"/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5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4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Fine hyperparameter tuning</a:t>
            </a:r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7EFCD918-AA58-4314-BC8E-4899F74DF90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65498" y="1086799"/>
                <a:ext cx="6858000" cy="2992282"/>
              </a:xfrm>
            </p:spPr>
            <p:txBody>
              <a:bodyPr/>
              <a:lstStyle/>
              <a:p>
                <a:r>
                  <a:rPr lang="it-IT" sz="1800"/>
                  <a:t>Dataset ridotto</a:t>
                </a:r>
              </a:p>
              <a:p>
                <a:pPr lvl="1"/>
                <a:r>
                  <a:rPr lang="it-IT" sz="1600"/>
                  <a:t>Training set (154 immagini)</a:t>
                </a:r>
              </a:p>
              <a:p>
                <a:pPr lvl="1"/>
                <a:r>
                  <a:rPr lang="it-IT" sz="1600" err="1"/>
                  <a:t>Validation</a:t>
                </a:r>
                <a:r>
                  <a:rPr lang="it-IT" sz="1600"/>
                  <a:t> set (59 immagini)</a:t>
                </a:r>
              </a:p>
              <a:p>
                <a:r>
                  <a:rPr lang="it-IT" sz="1800"/>
                  <a:t>Obiettivo:</a:t>
                </a:r>
              </a:p>
              <a:p>
                <a:pPr lvl="1"/>
                <a:r>
                  <a:rPr lang="it-IT" sz="1600"/>
                  <a:t>Ricercare i migliori </a:t>
                </a:r>
                <a:r>
                  <a:rPr lang="it-IT" sz="1600" err="1"/>
                  <a:t>iperparametri</a:t>
                </a:r>
                <a:r>
                  <a:rPr lang="it-IT" sz="1600"/>
                  <a:t> per la rete</a:t>
                </a:r>
                <a:endParaRPr lang="it-IT" sz="1200"/>
              </a:p>
              <a:p>
                <a:pPr lvl="1"/>
                <a:r>
                  <a:rPr lang="it-IT" sz="1600"/>
                  <a:t>Spazio di ricerca degli </a:t>
                </a:r>
                <a:r>
                  <a:rPr lang="it-IT" sz="1600" err="1"/>
                  <a:t>iperparametri</a:t>
                </a:r>
                <a:r>
                  <a:rPr lang="it-IT" sz="1600"/>
                  <a:t>:</a:t>
                </a:r>
              </a:p>
              <a:p>
                <a:pPr lvl="2">
                  <a:buSzPct val="100000"/>
                </a:pPr>
                <a:r>
                  <a:rPr lang="it-IT" sz="1400"/>
                  <a:t>Learning rate  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lr</m:t>
                    </m:r>
                    <m:r>
                      <a:rPr lang="it-IT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−5</m:t>
                            </m:r>
                          </m:sup>
                        </m:sSup>
                        <m: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1400">
                    <a:solidFill>
                      <a:schemeClr val="tx2"/>
                    </a:solidFill>
                  </a:rPr>
                  <a:t>/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it-IT" sz="1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endParaRPr lang="it-IT" sz="1400">
                  <a:solidFill>
                    <a:schemeClr val="tx2"/>
                  </a:solidFill>
                </a:endParaRPr>
              </a:p>
              <a:p>
                <a:pPr lvl="2">
                  <a:buSzPct val="100000"/>
                </a:pPr>
                <a:r>
                  <a:rPr lang="it-IT" sz="1400">
                    <a:solidFill>
                      <a:schemeClr val="tx2"/>
                    </a:solidFill>
                  </a:rPr>
                  <a:t>Weight </a:t>
                </a:r>
                <a:r>
                  <a:rPr lang="it-IT" sz="1400" err="1">
                    <a:solidFill>
                      <a:schemeClr val="tx2"/>
                    </a:solidFill>
                  </a:rPr>
                  <a:t>decay</a:t>
                </a:r>
                <a:r>
                  <a:rPr lang="it-IT" sz="140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wd</m:t>
                    </m:r>
                    <m:r>
                      <a:rPr lang="it-IT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sz="1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e>
                    </m:d>
                  </m:oMath>
                </a14:m>
                <a:endParaRPr lang="it-IT" sz="1400" b="0">
                  <a:solidFill>
                    <a:schemeClr val="tx2"/>
                  </a:solidFill>
                </a:endParaRPr>
              </a:p>
              <a:p>
                <a:pPr lvl="2">
                  <a:buSzPct val="100000"/>
                </a:pPr>
                <a:r>
                  <a:rPr lang="it-IT" sz="1400" err="1">
                    <a:solidFill>
                      <a:schemeClr val="tx2"/>
                    </a:solidFill>
                  </a:rPr>
                  <a:t>Momentum</a:t>
                </a:r>
                <a:r>
                  <a:rPr lang="it-IT" sz="140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it-IT" sz="1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0.9, 0.99</m:t>
                        </m:r>
                      </m:e>
                    </m:d>
                  </m:oMath>
                </a14:m>
                <a:endParaRPr lang="it-IT" sz="1400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7EFCD918-AA58-4314-BC8E-4899F74DF9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65498" y="1086799"/>
                <a:ext cx="6858000" cy="2992282"/>
              </a:xfrm>
              <a:blipFill>
                <a:blip r:embed="rId2"/>
                <a:stretch>
                  <a:fillRect l="-1244" t="-2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5116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HyperBand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FCD918-AA58-4314-BC8E-4899F74D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6858000" cy="3328039"/>
          </a:xfrm>
        </p:spPr>
        <p:txBody>
          <a:bodyPr/>
          <a:lstStyle/>
          <a:p>
            <a:pPr marL="419100" indent="-342900"/>
            <a:r>
              <a:rPr lang="it-IT" sz="1800"/>
              <a:t>Metodo di ricerca fornito da </a:t>
            </a:r>
            <a:r>
              <a:rPr lang="it-IT" sz="1800" b="1" err="1"/>
              <a:t>Keras</a:t>
            </a:r>
            <a:r>
              <a:rPr lang="it-IT" sz="1800" b="1"/>
              <a:t> Tuner</a:t>
            </a:r>
          </a:p>
          <a:p>
            <a:pPr marL="419100" indent="-342900"/>
            <a:r>
              <a:rPr lang="it-IT" sz="1800"/>
              <a:t>Si fissa un budget di risorse (epoche)</a:t>
            </a:r>
          </a:p>
          <a:p>
            <a:pPr marL="876300" lvl="1" indent="-342900"/>
            <a:r>
              <a:rPr lang="it-IT" sz="1600"/>
              <a:t>Si allocano uniformemente le risorse tra tante configurazioni differenti</a:t>
            </a:r>
          </a:p>
          <a:p>
            <a:pPr marL="876300" lvl="1" indent="-342900"/>
            <a:r>
              <a:rPr lang="it-IT" sz="1600"/>
              <a:t>Si addestrano i modelli per poche epoche</a:t>
            </a:r>
          </a:p>
          <a:p>
            <a:pPr marL="876300" lvl="1" indent="-342900"/>
            <a:r>
              <a:rPr lang="it-IT" sz="1600"/>
              <a:t>Si scartano i modelli meno promettenti</a:t>
            </a:r>
          </a:p>
          <a:p>
            <a:pPr marL="876300" lvl="1" indent="-342900"/>
            <a:r>
              <a:rPr lang="it-IT" sz="1600"/>
              <a:t>Si allocano nuovamente le risorse tra i modelli più promettenti</a:t>
            </a:r>
          </a:p>
          <a:p>
            <a:pPr marL="419100" indent="-342900"/>
            <a:r>
              <a:rPr lang="it-IT" sz="1800"/>
              <a:t>Il processo continua fino a quando i migliori modelli non sono addestrati per certo numero di epoche (20)</a:t>
            </a:r>
          </a:p>
          <a:p>
            <a:pPr marL="76200" indent="0">
              <a:buNone/>
            </a:pPr>
            <a:endParaRPr lang="it-IT" sz="2200" b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2920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DA9E69-961E-49C9-B873-B7FBFC70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Risultati di SGD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641BC3-1BFA-4D04-9E47-A5A9095CE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seguito sono riportate le due configurazioni che hanno ottenuto lo score migliore (</a:t>
            </a:r>
            <a:r>
              <a:rPr lang="it-IT" sz="1800" err="1"/>
              <a:t>loss</a:t>
            </a:r>
            <a:r>
              <a:rPr lang="it-IT" sz="1800"/>
              <a:t> sul </a:t>
            </a:r>
            <a:r>
              <a:rPr lang="it-IT" sz="1800" err="1"/>
              <a:t>validation</a:t>
            </a:r>
            <a:r>
              <a:rPr lang="it-IT" sz="1800"/>
              <a:t>)</a:t>
            </a:r>
          </a:p>
          <a:p>
            <a:pPr lvl="1"/>
            <a:r>
              <a:rPr lang="it-IT" sz="1600"/>
              <a:t>Si osserva che gli </a:t>
            </a:r>
            <a:r>
              <a:rPr lang="it-IT" sz="1600" err="1"/>
              <a:t>iperparametri</a:t>
            </a:r>
            <a:r>
              <a:rPr lang="it-IT" sz="1600"/>
              <a:t> individuati sono molto simili tra loro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AFD3CE-B2D9-40F7-991A-4D675144B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45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B1F12893-1B32-4EF2-A7B3-52A2824A14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10456756"/>
                  </p:ext>
                </p:extLst>
              </p:nvPr>
            </p:nvGraphicFramePr>
            <p:xfrm>
              <a:off x="1844298" y="2852167"/>
              <a:ext cx="2727702" cy="139608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9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5.93⋅</m:t>
                                </m:r>
                                <m:sSup>
                                  <m:sSupPr>
                                    <m:ctrlP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0.98</m:t>
                                </m:r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u="none" strike="noStrike" cap="none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5.83⋅</m:t>
                                </m:r>
                                <m:sSup>
                                  <m:sSupPr>
                                    <m:ctrlP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0.86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B1F12893-1B32-4EF2-A7B3-52A2824A14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10456756"/>
                  </p:ext>
                </p:extLst>
              </p:nvPr>
            </p:nvGraphicFramePr>
            <p:xfrm>
              <a:off x="1844298" y="2852167"/>
              <a:ext cx="2727702" cy="139608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9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102174" r="-901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202174" r="-901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302174" r="-901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0.86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ABD1F5A3-3F2A-4EC4-BA6B-63769084BB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4195473"/>
                  </p:ext>
                </p:extLst>
              </p:nvPr>
            </p:nvGraphicFramePr>
            <p:xfrm>
              <a:off x="5250800" y="2852168"/>
              <a:ext cx="2727702" cy="1396079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  <a:endParaRPr lang="it-IT" sz="12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38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7.1⋅</m:t>
                                </m:r>
                                <m:sSup>
                                  <m:sSupPr>
                                    <m:ctrlP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0.93</m:t>
                                </m:r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u="none" strike="noStrike" cap="none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5.83⋅</m:t>
                                </m:r>
                                <m:sSup>
                                  <m:sSupPr>
                                    <m:ctrlP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967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ABD1F5A3-3F2A-4EC4-BA6B-63769084BB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4195473"/>
                  </p:ext>
                </p:extLst>
              </p:nvPr>
            </p:nvGraphicFramePr>
            <p:xfrm>
              <a:off x="5250800" y="2852168"/>
              <a:ext cx="2727702" cy="1396079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  <a:endParaRPr lang="it-IT" sz="12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641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100000" r="-901" b="-3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204444" r="-901" b="-2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304444" r="-901" b="-1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967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0.91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06695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DA9E69-961E-49C9-B873-B7FBFC704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Risultati di Adam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641BC3-1BFA-4D04-9E47-A5A9095CE8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seguito sono riportate le due configurazioni che hanno ottenuto lo score migliore (</a:t>
            </a:r>
            <a:r>
              <a:rPr lang="it-IT" sz="1800" err="1"/>
              <a:t>loss</a:t>
            </a:r>
            <a:r>
              <a:rPr lang="it-IT" sz="1800"/>
              <a:t> sul </a:t>
            </a:r>
            <a:r>
              <a:rPr lang="it-IT" sz="1800" err="1"/>
              <a:t>validation</a:t>
            </a:r>
            <a:r>
              <a:rPr lang="it-IT" sz="1800"/>
              <a:t>)</a:t>
            </a:r>
          </a:p>
          <a:p>
            <a:pPr lvl="1"/>
            <a:r>
              <a:rPr lang="it-IT" sz="1600"/>
              <a:t>Si osserva che lo score in termini di </a:t>
            </a:r>
            <a:r>
              <a:rPr lang="it-IT" sz="1600" err="1"/>
              <a:t>loss</a:t>
            </a:r>
            <a:r>
              <a:rPr lang="it-IT" sz="1600"/>
              <a:t> è superiore rispetto a quello calcolato in SGD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AFD3CE-B2D9-40F7-991A-4D675144B5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46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B1F12893-1B32-4EF2-A7B3-52A2824A14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6742343"/>
                  </p:ext>
                </p:extLst>
              </p:nvPr>
            </p:nvGraphicFramePr>
            <p:xfrm>
              <a:off x="1844298" y="2852167"/>
              <a:ext cx="2727702" cy="139608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9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7.3⋅</m:t>
                                </m:r>
                                <m:sSup>
                                  <m:sSupPr>
                                    <m:ctrlP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0.96</m:t>
                                </m:r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u="none" strike="noStrike" cap="none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5.67⋅</m:t>
                                </m:r>
                                <m:sSup>
                                  <m:sSupPr>
                                    <m:ctrlP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0.93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Google Shape;645;p46">
                <a:extLst>
                  <a:ext uri="{FF2B5EF4-FFF2-40B4-BE49-F238E27FC236}">
                    <a16:creationId xmlns:a16="http://schemas.microsoft.com/office/drawing/2014/main" id="{B1F12893-1B32-4EF2-A7B3-52A2824A140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56742343"/>
                  </p:ext>
                </p:extLst>
              </p:nvPr>
            </p:nvGraphicFramePr>
            <p:xfrm>
              <a:off x="1844298" y="2852167"/>
              <a:ext cx="2727702" cy="139608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9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102174" r="-901" b="-3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202174" r="-901" b="-2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102252" t="-302174" r="-901" b="-1130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787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0.93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ABD1F5A3-3F2A-4EC4-BA6B-63769084BB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0890892"/>
                  </p:ext>
                </p:extLst>
              </p:nvPr>
            </p:nvGraphicFramePr>
            <p:xfrm>
              <a:off x="5250800" y="2852168"/>
              <a:ext cx="2727702" cy="1393983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  <a:endParaRPr lang="it-IT" sz="12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9386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5.73⋅</m:t>
                                </m:r>
                                <m:sSup>
                                  <m:sSupPr>
                                    <m:ctrlP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dirty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0.95</m:t>
                                </m:r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19239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200" b="0" i="1" u="none" strike="noStrike" cap="none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sym typeface="Arial"/>
                                  </a:rPr>
                                  <m:t>4.13⋅</m:t>
                                </m:r>
                                <m:sSup>
                                  <m:sSupPr>
                                    <m:ctrlP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1200" b="0" i="1" u="none" strike="noStrike" cap="none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sym typeface="Arial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967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ABD1F5A3-3F2A-4EC4-BA6B-63769084BBC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40890892"/>
                  </p:ext>
                </p:extLst>
              </p:nvPr>
            </p:nvGraphicFramePr>
            <p:xfrm>
              <a:off x="5250800" y="2852168"/>
              <a:ext cx="2727702" cy="1393983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3765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511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Iperparametro</a:t>
                          </a:r>
                          <a:endParaRPr lang="it-IT" sz="12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Font typeface="Arial"/>
                            <a:buNone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Valore</a:t>
                          </a:r>
                        </a:p>
                      </a:txBody>
                      <a:tcPr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Learning rate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100000" r="-901" b="-30869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Momentum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204444" r="-901" b="-2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0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Weight </a:t>
                          </a:r>
                          <a:r>
                            <a:rPr lang="it-IT" sz="1200" b="0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decay</a:t>
                          </a:r>
                          <a:endParaRPr lang="it-IT" sz="1200" b="0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4"/>
                          <a:stretch>
                            <a:fillRect l="-102252" t="-304444" r="-901" b="-115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9670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Score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2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Pct val="100000"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2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0.94</a:t>
                          </a:r>
                        </a:p>
                      </a:txBody>
                      <a:tcPr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2519667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03600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71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/>
              <a:t>Addestramento del modello più promettente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6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81896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Training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FCD918-AA58-4314-BC8E-4899F74DF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Dataset completo</a:t>
            </a:r>
          </a:p>
          <a:p>
            <a:pPr lvl="1"/>
            <a:r>
              <a:rPr lang="it-IT" sz="1600"/>
              <a:t>Training set (1403 immagini)</a:t>
            </a:r>
          </a:p>
          <a:p>
            <a:pPr lvl="1"/>
            <a:r>
              <a:rPr lang="it-IT" sz="1600" err="1"/>
              <a:t>Validation</a:t>
            </a:r>
            <a:r>
              <a:rPr lang="it-IT" sz="1600"/>
              <a:t> set (326 immagini)</a:t>
            </a:r>
          </a:p>
          <a:p>
            <a:r>
              <a:rPr lang="it-IT" sz="1800"/>
              <a:t>Obiettivi</a:t>
            </a:r>
          </a:p>
          <a:p>
            <a:pPr lvl="1"/>
            <a:r>
              <a:rPr lang="it-IT" sz="1600"/>
              <a:t>Addestrare il modello più promettente fissando i migliori </a:t>
            </a:r>
            <a:r>
              <a:rPr lang="it-IT" sz="1600" err="1"/>
              <a:t>iperparametri</a:t>
            </a:r>
            <a:r>
              <a:rPr lang="it-IT" sz="1600"/>
              <a:t> individuati nella fase precedente</a:t>
            </a:r>
          </a:p>
          <a:p>
            <a:pPr lvl="1"/>
            <a:r>
              <a:rPr lang="it-IT" sz="1600"/>
              <a:t>Valutare le prestazioni dell’apprendimento con l’aggiunta di data </a:t>
            </a:r>
            <a:r>
              <a:rPr lang="it-IT" sz="1600" err="1"/>
              <a:t>augmentation</a:t>
            </a:r>
            <a:r>
              <a:rPr lang="it-IT" sz="1600"/>
              <a:t> ed ulteriori varianti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64818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migliore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E57F31-36DD-4EC9-983C-6D2DE68BF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/>
              <a:t>Di seguito sono riportate le curve di apprendimento relative al modello addestrato con i migliori </a:t>
            </a:r>
            <a:r>
              <a:rPr lang="it-IT" sz="1600" err="1"/>
              <a:t>iperparametri</a:t>
            </a:r>
            <a:r>
              <a:rPr lang="it-IT" sz="1600"/>
              <a:t> individuati</a:t>
            </a:r>
          </a:p>
          <a:p>
            <a:r>
              <a:rPr lang="it-IT" sz="1600"/>
              <a:t>Seguendo la regola dell’</a:t>
            </a:r>
            <a:r>
              <a:rPr lang="it-IT" sz="1600" b="1" err="1"/>
              <a:t>early-stopping</a:t>
            </a:r>
            <a:r>
              <a:rPr lang="it-IT" sz="1600"/>
              <a:t>, si considera il modello addestrato fino all’epoca 8</a:t>
            </a:r>
          </a:p>
          <a:p>
            <a:endParaRPr lang="it-IT" sz="16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49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13EFD91A-6079-4834-B9FA-FAAE17E4FA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3247101"/>
                  </p:ext>
                </p:extLst>
              </p:nvPr>
            </p:nvGraphicFramePr>
            <p:xfrm>
              <a:off x="1143000" y="2039637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13EFD91A-6079-4834-B9FA-FAAE17E4FAB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623247101"/>
                  </p:ext>
                </p:extLst>
              </p:nvPr>
            </p:nvGraphicFramePr>
            <p:xfrm>
              <a:off x="1143000" y="2039637"/>
              <a:ext cx="6858000" cy="341281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2FDDC60-412B-418D-BFDC-E480340EA489}"/>
              </a:ext>
            </a:extLst>
          </p:cNvPr>
          <p:cNvCxnSpPr>
            <a:cxnSpLocks/>
          </p:cNvCxnSpPr>
          <p:nvPr/>
        </p:nvCxnSpPr>
        <p:spPr>
          <a:xfrm>
            <a:off x="5504557" y="2977134"/>
            <a:ext cx="0" cy="1050036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FF397EA-8B35-4C93-9023-64C1069BE802}"/>
              </a:ext>
            </a:extLst>
          </p:cNvPr>
          <p:cNvCxnSpPr>
            <a:cxnSpLocks/>
          </p:cNvCxnSpPr>
          <p:nvPr/>
        </p:nvCxnSpPr>
        <p:spPr>
          <a:xfrm>
            <a:off x="3477637" y="2977134"/>
            <a:ext cx="0" cy="1050036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695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err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Matterport</a:t>
            </a:r>
            <a:r>
              <a:rPr lang="it-IT" sz="36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3600" err="1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Mask</a:t>
            </a:r>
            <a:r>
              <a:rPr lang="it-IT" sz="36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rPr>
              <a:t> R-CNN</a:t>
            </a:r>
            <a:endParaRPr lang="it-IT" sz="36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Implementazione dell'architettura </a:t>
            </a:r>
            <a:r>
              <a:rPr lang="it-IT" sz="1800" b="1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Mask</a:t>
            </a:r>
            <a:r>
              <a:rPr lang="it-IT" sz="1800" b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 R-CNN </a:t>
            </a: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realizzata da </a:t>
            </a:r>
            <a:r>
              <a:rPr lang="it-IT" sz="1800" b="1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Matterport</a:t>
            </a:r>
            <a:r>
              <a:rPr lang="it-IT" sz="1800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, costruita su </a:t>
            </a:r>
            <a:r>
              <a:rPr lang="it-IT" sz="1800" err="1">
                <a:solidFill>
                  <a:srgbClr val="FFFFFF"/>
                </a:solidFill>
                <a:latin typeface="Quicksand"/>
                <a:ea typeface="Quicksand"/>
                <a:cs typeface="Quicksand"/>
                <a:sym typeface="Quicksand"/>
              </a:rPr>
              <a:t>TensorFlow</a:t>
            </a:r>
            <a:endParaRPr lang="it-IT" sz="1800">
              <a:solidFill>
                <a:srgbClr val="FFFFF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C8994AB5-F97F-47E4-AA12-C26EA2F08F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637" t="7695" r="7243" b="12905"/>
          <a:stretch>
            <a:fillRect/>
          </a:stretch>
        </p:blipFill>
        <p:spPr>
          <a:xfrm>
            <a:off x="0" y="2350481"/>
            <a:ext cx="1897028" cy="4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47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90D9D7-3C12-4CE5-B372-7F3E24D20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 </a:t>
            </a:r>
            <a:r>
              <a:rPr lang="it-IT" err="1"/>
              <a:t>augmentation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D356C5-E62C-43F5-97DD-BE7D20042B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definiscono le seguenti operazioni di data </a:t>
            </a:r>
            <a:r>
              <a:rPr lang="it-IT" sz="1800" err="1"/>
              <a:t>augmentation</a:t>
            </a:r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805403-2B93-4FF6-8A21-32B73D0F7A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50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D0FBC90E-816C-49A9-AE57-6F83C7B012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755268"/>
              </p:ext>
            </p:extLst>
          </p:nvPr>
        </p:nvGraphicFramePr>
        <p:xfrm>
          <a:off x="1284537" y="1556182"/>
          <a:ext cx="6738938" cy="3587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16443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0C4444-3B95-4F41-AE54-F6280833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Criticità del </a:t>
            </a:r>
            <a:r>
              <a:rPr lang="it-IT" err="1"/>
              <a:t>crop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502307-80E9-47AE-84D8-0C44CB9DE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/>
              <a:t>I </a:t>
            </a:r>
            <a:r>
              <a:rPr lang="it-IT" sz="1600" err="1"/>
              <a:t>crop</a:t>
            </a:r>
            <a:r>
              <a:rPr lang="it-IT" sz="1600"/>
              <a:t> sono ottenuti scartando </a:t>
            </a:r>
            <a:r>
              <a:rPr lang="it-IT" sz="1600" err="1"/>
              <a:t>randomicamente</a:t>
            </a:r>
            <a:r>
              <a:rPr lang="it-IT" sz="1600"/>
              <a:t> una percentuale di pixel da 0 a 20 in ogni direzione</a:t>
            </a:r>
          </a:p>
          <a:p>
            <a:pPr lvl="1"/>
            <a:r>
              <a:rPr lang="it-IT" sz="1400"/>
              <a:t>Il centro è sempre presente nella patch estratta</a:t>
            </a:r>
          </a:p>
          <a:p>
            <a:r>
              <a:rPr lang="it-IT" sz="1600"/>
              <a:t>A valle del </a:t>
            </a:r>
            <a:r>
              <a:rPr lang="it-IT" sz="1600" err="1"/>
              <a:t>crop</a:t>
            </a:r>
            <a:r>
              <a:rPr lang="it-IT" sz="1600"/>
              <a:t> è realizzato un </a:t>
            </a:r>
            <a:r>
              <a:rPr lang="it-IT" sz="1600" err="1"/>
              <a:t>reshaping</a:t>
            </a:r>
            <a:r>
              <a:rPr lang="it-IT" sz="1600"/>
              <a:t> alla dimensione originale dell’immagine</a:t>
            </a:r>
          </a:p>
          <a:p>
            <a:pPr lvl="1"/>
            <a:r>
              <a:rPr lang="it-IT" sz="1400"/>
              <a:t>Si perde l’</a:t>
            </a:r>
            <a:r>
              <a:rPr lang="it-IT" sz="1400" err="1"/>
              <a:t>aspect</a:t>
            </a:r>
            <a:r>
              <a:rPr lang="it-IT" sz="1400"/>
              <a:t> ratio della patch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21C95-2ABC-4BDB-8F03-9E06BD4218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51</a:t>
            </a:fld>
            <a:endParaRPr lang="it-IT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64EFED05-4391-4C0E-8374-B3C7EBB45B54}"/>
              </a:ext>
            </a:extLst>
          </p:cNvPr>
          <p:cNvGrpSpPr/>
          <p:nvPr/>
        </p:nvGrpSpPr>
        <p:grpSpPr>
          <a:xfrm>
            <a:off x="2162696" y="3049661"/>
            <a:ext cx="4818607" cy="2445674"/>
            <a:chOff x="724943" y="3038606"/>
            <a:chExt cx="5640138" cy="2814637"/>
          </a:xfrm>
        </p:grpSpPr>
        <p:graphicFrame>
          <p:nvGraphicFramePr>
            <p:cNvPr id="6" name="Diagramma 5">
              <a:extLst>
                <a:ext uri="{FF2B5EF4-FFF2-40B4-BE49-F238E27FC236}">
                  <a16:creationId xmlns:a16="http://schemas.microsoft.com/office/drawing/2014/main" id="{E1ADEF6A-BAC0-4997-B3F1-478B3B4C5F2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64899235"/>
                </p:ext>
              </p:extLst>
            </p:nvPr>
          </p:nvGraphicFramePr>
          <p:xfrm>
            <a:off x="724943" y="3038606"/>
            <a:ext cx="5640138" cy="28146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8F2D522-F30F-4566-B70C-FA5A6BCD4D28}"/>
                </a:ext>
              </a:extLst>
            </p:cNvPr>
            <p:cNvSpPr/>
            <p:nvPr/>
          </p:nvSpPr>
          <p:spPr>
            <a:xfrm>
              <a:off x="2700337" y="3414713"/>
              <a:ext cx="1928813" cy="1228725"/>
            </a:xfrm>
            <a:prstGeom prst="rect">
              <a:avLst/>
            </a:prstGeom>
            <a:noFill/>
            <a:ln w="190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9" name="Connettore 2 8">
              <a:extLst>
                <a:ext uri="{FF2B5EF4-FFF2-40B4-BE49-F238E27FC236}">
                  <a16:creationId xmlns:a16="http://schemas.microsoft.com/office/drawing/2014/main" id="{88A9A0C3-BDB1-4015-B235-89AF9649AF00}"/>
                </a:ext>
              </a:extLst>
            </p:cNvPr>
            <p:cNvCxnSpPr>
              <a:cxnSpLocks/>
            </p:cNvCxnSpPr>
            <p:nvPr/>
          </p:nvCxnSpPr>
          <p:spPr>
            <a:xfrm>
              <a:off x="3522504" y="3038606"/>
              <a:ext cx="0" cy="376107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2 9">
              <a:extLst>
                <a:ext uri="{FF2B5EF4-FFF2-40B4-BE49-F238E27FC236}">
                  <a16:creationId xmlns:a16="http://schemas.microsoft.com/office/drawing/2014/main" id="{C01FCF35-16EA-4833-BD38-55CB05642B98}"/>
                </a:ext>
              </a:extLst>
            </p:cNvPr>
            <p:cNvCxnSpPr>
              <a:cxnSpLocks/>
            </p:cNvCxnSpPr>
            <p:nvPr/>
          </p:nvCxnSpPr>
          <p:spPr>
            <a:xfrm>
              <a:off x="2022812" y="3963036"/>
              <a:ext cx="677525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2 18">
              <a:extLst>
                <a:ext uri="{FF2B5EF4-FFF2-40B4-BE49-F238E27FC236}">
                  <a16:creationId xmlns:a16="http://schemas.microsoft.com/office/drawing/2014/main" id="{05B05BDB-C6FB-4397-BFC7-A3B728F735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9150" y="3979387"/>
              <a:ext cx="438063" cy="0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C9C2BA61-7606-466C-ADAF-4D73A677C710}"/>
                </a:ext>
              </a:extLst>
            </p:cNvPr>
            <p:cNvCxnSpPr>
              <a:cxnSpLocks/>
            </p:cNvCxnSpPr>
            <p:nvPr/>
          </p:nvCxnSpPr>
          <p:spPr>
            <a:xfrm>
              <a:off x="3523299" y="4643438"/>
              <a:ext cx="0" cy="468724"/>
            </a:xfrm>
            <a:prstGeom prst="straightConnector1">
              <a:avLst/>
            </a:prstGeom>
            <a:ln>
              <a:solidFill>
                <a:schemeClr val="accent3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5171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migliore + flip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E57F31-36DD-4EC9-983C-6D2DE68BF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seguito sono riportati i risultati ottenuti applicando la sola trasformazione di </a:t>
            </a:r>
            <a:r>
              <a:rPr lang="it-IT" sz="1800" b="1"/>
              <a:t>flip</a:t>
            </a:r>
          </a:p>
          <a:p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52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B292D98E-AF01-4CB8-A9CE-41FDFD0DE9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3978070"/>
              </p:ext>
            </p:extLst>
          </p:nvPr>
        </p:nvGraphicFramePr>
        <p:xfrm>
          <a:off x="1143000" y="1730689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15B2F73-35D3-4F8E-95FA-C07967492496}"/>
              </a:ext>
            </a:extLst>
          </p:cNvPr>
          <p:cNvCxnSpPr>
            <a:cxnSpLocks/>
          </p:cNvCxnSpPr>
          <p:nvPr/>
        </p:nvCxnSpPr>
        <p:spPr>
          <a:xfrm>
            <a:off x="6183245" y="2717476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34C96DF-D066-4BBB-8717-9339C13596BB}"/>
              </a:ext>
            </a:extLst>
          </p:cNvPr>
          <p:cNvCxnSpPr>
            <a:cxnSpLocks/>
          </p:cNvCxnSpPr>
          <p:nvPr/>
        </p:nvCxnSpPr>
        <p:spPr>
          <a:xfrm>
            <a:off x="4042025" y="2717476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892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Modello migliore + flip e </a:t>
            </a:r>
            <a:r>
              <a:rPr lang="it-IT" err="1"/>
              <a:t>crop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E57F31-36DD-4EC9-983C-6D2DE68BF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Di seguito sono riportati i risultati ottenuti applicando entrambe le trasformazioni di </a:t>
            </a:r>
            <a:r>
              <a:rPr lang="it-IT" sz="1800" b="1"/>
              <a:t>flip</a:t>
            </a:r>
            <a:r>
              <a:rPr lang="it-IT" sz="1800"/>
              <a:t> e </a:t>
            </a:r>
            <a:r>
              <a:rPr lang="it-IT" sz="1800" b="1" err="1"/>
              <a:t>crop</a:t>
            </a:r>
            <a:endParaRPr lang="it-IT" sz="1800" b="1"/>
          </a:p>
          <a:p>
            <a:endParaRPr lang="it-IT" sz="180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53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F1C7D6C9-C087-41EA-B011-15A73D7B50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44832"/>
              </p:ext>
            </p:extLst>
          </p:nvPr>
        </p:nvGraphicFramePr>
        <p:xfrm>
          <a:off x="1143000" y="1730689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B0AD1F60-01E2-4E07-B31D-0C2709E4BB5D}"/>
              </a:ext>
            </a:extLst>
          </p:cNvPr>
          <p:cNvCxnSpPr>
            <a:cxnSpLocks/>
          </p:cNvCxnSpPr>
          <p:nvPr/>
        </p:nvCxnSpPr>
        <p:spPr>
          <a:xfrm>
            <a:off x="6420576" y="2719222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B1427663-D29A-4350-B8E9-7CC10CED4159}"/>
              </a:ext>
            </a:extLst>
          </p:cNvPr>
          <p:cNvCxnSpPr>
            <a:cxnSpLocks/>
          </p:cNvCxnSpPr>
          <p:nvPr/>
        </p:nvCxnSpPr>
        <p:spPr>
          <a:xfrm>
            <a:off x="4284595" y="2719222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1159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Sbloccare la </a:t>
            </a:r>
            <a:r>
              <a:rPr lang="it-IT" err="1"/>
              <a:t>backbone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E57F31-36DD-4EC9-983C-6D2DE68BF5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addestrano anche i pesi degli ultimi livelli convoluzionali della </a:t>
            </a:r>
            <a:r>
              <a:rPr lang="it-IT" sz="1800" err="1"/>
              <a:t>backbone</a:t>
            </a:r>
            <a:endParaRPr lang="it-IT" sz="1800"/>
          </a:p>
          <a:p>
            <a:pPr lvl="1"/>
            <a:r>
              <a:rPr lang="it-IT" sz="1600"/>
              <a:t>L’addestramento continua dall’epoca 8 del modello migliore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54</a:t>
            </a:fld>
            <a:endParaRPr lang="it-IT"/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14AE1383-0E85-4F20-B7BC-EEAB05F9D3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1647515"/>
              </p:ext>
            </p:extLst>
          </p:nvPr>
        </p:nvGraphicFramePr>
        <p:xfrm>
          <a:off x="1143000" y="2030255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E576EF9-3A17-4506-9E3C-50AEB04E57EE}"/>
              </a:ext>
            </a:extLst>
          </p:cNvPr>
          <p:cNvCxnSpPr>
            <a:cxnSpLocks/>
          </p:cNvCxnSpPr>
          <p:nvPr/>
        </p:nvCxnSpPr>
        <p:spPr>
          <a:xfrm>
            <a:off x="6041005" y="3012116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7E9A1C-6741-419F-A3CE-00855C8B3F51}"/>
              </a:ext>
            </a:extLst>
          </p:cNvPr>
          <p:cNvCxnSpPr>
            <a:cxnSpLocks/>
          </p:cNvCxnSpPr>
          <p:nvPr/>
        </p:nvCxnSpPr>
        <p:spPr>
          <a:xfrm>
            <a:off x="3884545" y="3012116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5342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7B9459-B68F-4A83-9ABB-965A24BC0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Bloccare RPN e FPN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AE57F31-36DD-4EC9-983C-6D2DE68BF5A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Si bloccano i pesi di RPN ed FPN e si azzera il contributo delle relative </a:t>
                </a:r>
                <a:r>
                  <a:rPr lang="it-IT" sz="1800" err="1"/>
                  <a:t>loss</a:t>
                </a:r>
                <a:endParaRPr lang="it-IT" sz="1800"/>
              </a:p>
              <a:p>
                <a:pPr lvl="1"/>
                <a:r>
                  <a:rPr lang="it-IT" sz="1600"/>
                  <a:t>L’addestramento continua dall’epoca 8 del modello migliore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𝐶𝑁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𝑏𝑜𝑥</m:t>
                            </m:r>
                          </m:sub>
                        </m:sSub>
                      </m:sub>
                    </m:sSub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𝐶𝑁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16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𝐶𝑁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𝑚𝑎𝑠𝑘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it-IT" sz="1600" b="0">
                  <a:solidFill>
                    <a:schemeClr val="tx2"/>
                  </a:solidFill>
                </a:endParaRPr>
              </a:p>
              <a:p>
                <a:endParaRPr lang="it-IT" sz="1800"/>
              </a:p>
              <a:p>
                <a:pPr lvl="1"/>
                <a:endParaRPr lang="it-IT" sz="1200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4AE57F31-36DD-4EC9-983C-6D2DE68BF5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44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87D017A-CF66-4A59-BE16-F6A62162BC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55</a:t>
            </a:fld>
            <a:endParaRPr lang="it-IT"/>
          </a:p>
        </p:txBody>
      </p:sp>
      <p:graphicFrame>
        <p:nvGraphicFramePr>
          <p:cNvPr id="13" name="Diagramma 12">
            <a:extLst>
              <a:ext uri="{FF2B5EF4-FFF2-40B4-BE49-F238E27FC236}">
                <a16:creationId xmlns:a16="http://schemas.microsoft.com/office/drawing/2014/main" id="{CFB1A5BA-495E-4CDD-AE3F-9837356E06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4658081"/>
              </p:ext>
            </p:extLst>
          </p:nvPr>
        </p:nvGraphicFramePr>
        <p:xfrm>
          <a:off x="1143000" y="2264569"/>
          <a:ext cx="6858000" cy="34128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9F01F740-BBFF-4FA0-BE20-71FA600E5211}"/>
              </a:ext>
            </a:extLst>
          </p:cNvPr>
          <p:cNvCxnSpPr>
            <a:cxnSpLocks/>
          </p:cNvCxnSpPr>
          <p:nvPr/>
        </p:nvCxnSpPr>
        <p:spPr>
          <a:xfrm>
            <a:off x="5905273" y="3243573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EC5D3AE-FE17-4775-8380-2EC98DD7AB5D}"/>
              </a:ext>
            </a:extLst>
          </p:cNvPr>
          <p:cNvCxnSpPr>
            <a:cxnSpLocks/>
          </p:cNvCxnSpPr>
          <p:nvPr/>
        </p:nvCxnSpPr>
        <p:spPr>
          <a:xfrm>
            <a:off x="3729763" y="3243573"/>
            <a:ext cx="0" cy="1142054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497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1567326" y="2782913"/>
            <a:ext cx="6927900" cy="7154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/>
              <a:t>Metriche utilizzate ed </a:t>
            </a:r>
            <a:r>
              <a:rPr lang="it-IT" err="1"/>
              <a:t>evaluation</a:t>
            </a:r>
            <a:r>
              <a:rPr lang="it-IT"/>
              <a:t> del modello</a:t>
            </a:r>
          </a:p>
        </p:txBody>
      </p:sp>
      <p:sp>
        <p:nvSpPr>
          <p:cNvPr id="96" name="Google Shape;96;p15"/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7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7" name="Google Shape;97;p15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4996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82EB0D-5B91-480B-AF8C-B2AAFDF8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Evaluation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FCD918-AA58-4314-BC8E-4899F74DF9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8"/>
            <a:ext cx="6858000" cy="2258381"/>
          </a:xfrm>
        </p:spPr>
        <p:txBody>
          <a:bodyPr/>
          <a:lstStyle/>
          <a:p>
            <a:r>
              <a:rPr lang="it-IT" sz="1800"/>
              <a:t>Dataset completo</a:t>
            </a:r>
          </a:p>
          <a:p>
            <a:pPr lvl="1"/>
            <a:r>
              <a:rPr lang="it-IT" sz="1600"/>
              <a:t>Test set</a:t>
            </a:r>
          </a:p>
          <a:p>
            <a:r>
              <a:rPr lang="it-IT" sz="1800"/>
              <a:t>Obiettivi</a:t>
            </a:r>
          </a:p>
          <a:p>
            <a:pPr lvl="1"/>
            <a:r>
              <a:rPr lang="it-IT" sz="1600"/>
              <a:t>Valutare le prestazioni dei modelli addestrati in termini di metriche</a:t>
            </a:r>
          </a:p>
          <a:p>
            <a:pPr lvl="1"/>
            <a:r>
              <a:rPr lang="it-IT" sz="1600"/>
              <a:t>Valutare visivamente i risultati dei modelli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7DD565-BB47-4ABC-9E72-A430810F30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85110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550AD-EC1F-4D13-8F0B-B6FE273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Metriche di valutazione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7E4A37-D8B1-4C6E-9BBB-2F865E143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Le prestazioni della </a:t>
            </a:r>
            <a:r>
              <a:rPr lang="it-IT" sz="1800" err="1"/>
              <a:t>Mask</a:t>
            </a:r>
            <a:r>
              <a:rPr lang="it-IT" sz="1800"/>
              <a:t> R-CNN si misurano in termini di </a:t>
            </a:r>
            <a:r>
              <a:rPr lang="it-IT" sz="1800" b="1" err="1"/>
              <a:t>Average</a:t>
            </a:r>
            <a:r>
              <a:rPr lang="it-IT" sz="1800" b="1"/>
              <a:t> Precision </a:t>
            </a:r>
            <a:r>
              <a:rPr lang="it-IT" sz="1800"/>
              <a:t>(</a:t>
            </a:r>
            <a:r>
              <a:rPr lang="it-IT" sz="1800" b="1"/>
              <a:t>AP</a:t>
            </a:r>
            <a:r>
              <a:rPr lang="it-IT" sz="1800"/>
              <a:t>), definita a partire da altre metriche:</a:t>
            </a:r>
          </a:p>
          <a:p>
            <a:pPr lvl="1"/>
            <a:r>
              <a:rPr lang="it-IT" sz="1600" err="1"/>
              <a:t>Intersection</a:t>
            </a:r>
            <a:r>
              <a:rPr lang="it-IT" sz="1600"/>
              <a:t> over Union (</a:t>
            </a:r>
            <a:r>
              <a:rPr lang="it-IT" sz="1600" err="1"/>
              <a:t>IoU</a:t>
            </a:r>
            <a:r>
              <a:rPr lang="it-IT" sz="1600"/>
              <a:t>)</a:t>
            </a:r>
          </a:p>
          <a:p>
            <a:pPr lvl="1"/>
            <a:r>
              <a:rPr lang="it-IT" sz="1600"/>
              <a:t>Precision e Recall</a:t>
            </a:r>
          </a:p>
          <a:p>
            <a:pPr lvl="1"/>
            <a:r>
              <a:rPr lang="it-IT" sz="1600"/>
              <a:t>Precision – Recall Curve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E6BE86-B584-43BA-A693-D2CC84F3D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81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8550AD-EC1F-4D13-8F0B-B6FE2731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Intersection</a:t>
            </a:r>
            <a:r>
              <a:rPr lang="it-IT"/>
              <a:t> over Union (</a:t>
            </a:r>
            <a:r>
              <a:rPr lang="it-IT" err="1"/>
              <a:t>IoU</a:t>
            </a:r>
            <a:r>
              <a:rPr lang="it-IT"/>
              <a:t>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7E4A37-D8B1-4C6E-9BBB-2F865E143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Rapporto tra intersezione e unione della </a:t>
            </a:r>
            <a:r>
              <a:rPr lang="it-IT" sz="1800" i="1"/>
              <a:t>segmentation </a:t>
            </a:r>
            <a:r>
              <a:rPr lang="it-IT" sz="1800" i="1" err="1"/>
              <a:t>mask</a:t>
            </a:r>
            <a:r>
              <a:rPr lang="it-IT" sz="1800" i="1"/>
              <a:t> </a:t>
            </a:r>
            <a:r>
              <a:rPr lang="it-IT" sz="1800"/>
              <a:t>predetta e della </a:t>
            </a:r>
            <a:r>
              <a:rPr lang="it-IT" sz="1800" i="1"/>
              <a:t>segmentation</a:t>
            </a:r>
            <a:r>
              <a:rPr lang="it-IT" sz="1800"/>
              <a:t> </a:t>
            </a:r>
            <a:r>
              <a:rPr lang="it-IT" sz="1800" i="1" err="1"/>
              <a:t>mask</a:t>
            </a:r>
            <a:r>
              <a:rPr lang="it-IT" sz="1800" i="1"/>
              <a:t> </a:t>
            </a:r>
            <a:r>
              <a:rPr lang="it-IT" sz="1800"/>
              <a:t>della ground truth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BE6BE86-B584-43BA-A693-D2CC84F3D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59</a:t>
            </a:fld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4F57DCBF-F064-47EF-B670-1E8416D2DF04}"/>
              </a:ext>
            </a:extLst>
          </p:cNvPr>
          <p:cNvSpPr/>
          <p:nvPr/>
        </p:nvSpPr>
        <p:spPr>
          <a:xfrm>
            <a:off x="4702176" y="2407443"/>
            <a:ext cx="792955" cy="80010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733FEFF3-1F19-4B38-A217-68CF52FE8077}"/>
              </a:ext>
            </a:extLst>
          </p:cNvPr>
          <p:cNvSpPr/>
          <p:nvPr/>
        </p:nvSpPr>
        <p:spPr>
          <a:xfrm>
            <a:off x="4893119" y="2511386"/>
            <a:ext cx="907954" cy="592214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FC502B6-0A81-416F-A488-DD0F221570C1}"/>
              </a:ext>
            </a:extLst>
          </p:cNvPr>
          <p:cNvSpPr/>
          <p:nvPr/>
        </p:nvSpPr>
        <p:spPr>
          <a:xfrm>
            <a:off x="4893119" y="2511385"/>
            <a:ext cx="602012" cy="592214"/>
          </a:xfrm>
          <a:prstGeom prst="rect">
            <a:avLst/>
          </a:prstGeom>
          <a:solidFill>
            <a:schemeClr val="accent1"/>
          </a:solidFill>
          <a:ln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5886BBC-D55B-4F08-A06C-21A79E7FF296}"/>
              </a:ext>
            </a:extLst>
          </p:cNvPr>
          <p:cNvCxnSpPr>
            <a:cxnSpLocks/>
          </p:cNvCxnSpPr>
          <p:nvPr/>
        </p:nvCxnSpPr>
        <p:spPr>
          <a:xfrm>
            <a:off x="4586287" y="3399693"/>
            <a:ext cx="1521619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AEE17EF-DDD1-4D12-9D10-4216BD1998DD}"/>
                  </a:ext>
                </a:extLst>
              </p:cNvPr>
              <p:cNvSpPr txBox="1"/>
              <p:nvPr/>
            </p:nvSpPr>
            <p:spPr>
              <a:xfrm>
                <a:off x="2724555" y="3064816"/>
                <a:ext cx="1772260" cy="61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𝐼𝑜𝑈</m:t>
                      </m:r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∪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800" b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AEE17EF-DDD1-4D12-9D10-4216BD1998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555" y="3064816"/>
                <a:ext cx="1772260" cy="6126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E987C8FE-9EE0-49CD-92D4-39F351DF5B38}"/>
              </a:ext>
            </a:extLst>
          </p:cNvPr>
          <p:cNvSpPr/>
          <p:nvPr/>
        </p:nvSpPr>
        <p:spPr>
          <a:xfrm>
            <a:off x="4702176" y="3591844"/>
            <a:ext cx="792955" cy="8001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76C0970-3889-4C5C-9D9B-AABFE602DC78}"/>
              </a:ext>
            </a:extLst>
          </p:cNvPr>
          <p:cNvSpPr/>
          <p:nvPr/>
        </p:nvSpPr>
        <p:spPr>
          <a:xfrm>
            <a:off x="4893119" y="3695787"/>
            <a:ext cx="907954" cy="592214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093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>
            <a:spLocks noGrp="1"/>
          </p:cNvSpPr>
          <p:nvPr>
            <p:ph type="title"/>
          </p:nvPr>
        </p:nvSpPr>
        <p:spPr>
          <a:xfrm>
            <a:off x="1165475" y="549649"/>
            <a:ext cx="6858000" cy="34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err="1"/>
              <a:t>Overview</a:t>
            </a:r>
            <a:r>
              <a:rPr lang="it-IT"/>
              <a:t> del processo</a:t>
            </a:r>
            <a:endParaRPr/>
          </a:p>
        </p:txBody>
      </p:sp>
      <p:sp>
        <p:nvSpPr>
          <p:cNvPr id="408" name="Google Shape;408;p39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09" name="Google Shape;409;p39"/>
          <p:cNvSpPr/>
          <p:nvPr/>
        </p:nvSpPr>
        <p:spPr>
          <a:xfrm>
            <a:off x="-2" y="2388226"/>
            <a:ext cx="9195621" cy="1011208"/>
          </a:xfrm>
          <a:custGeom>
            <a:avLst/>
            <a:gdLst>
              <a:gd name="connsiteX0" fmla="*/ 12192000 w 12192000"/>
              <a:gd name="connsiteY0" fmla="*/ 0 h 1352574"/>
              <a:gd name="connsiteX1" fmla="*/ 10837333 w 12192000"/>
              <a:gd name="connsiteY1" fmla="*/ 4515 h 1352574"/>
              <a:gd name="connsiteX2" fmla="*/ 10160000 w 12192000"/>
              <a:gd name="connsiteY2" fmla="*/ 678544 h 1352574"/>
              <a:gd name="connsiteX3" fmla="*/ 10160000 w 12192000"/>
              <a:gd name="connsiteY3" fmla="*/ 678544 h 1352574"/>
              <a:gd name="connsiteX4" fmla="*/ 9482667 w 12192000"/>
              <a:gd name="connsiteY4" fmla="*/ 1352574 h 1352574"/>
              <a:gd name="connsiteX5" fmla="*/ 9482667 w 12192000"/>
              <a:gd name="connsiteY5" fmla="*/ 1352574 h 1352574"/>
              <a:gd name="connsiteX6" fmla="*/ 8805333 w 12192000"/>
              <a:gd name="connsiteY6" fmla="*/ 678544 h 1352574"/>
              <a:gd name="connsiteX7" fmla="*/ 8805333 w 12192000"/>
              <a:gd name="connsiteY7" fmla="*/ 678544 h 1352574"/>
              <a:gd name="connsiteX8" fmla="*/ 8128000 w 12192000"/>
              <a:gd name="connsiteY8" fmla="*/ 4515 h 1352574"/>
              <a:gd name="connsiteX9" fmla="*/ 8128000 w 12192000"/>
              <a:gd name="connsiteY9" fmla="*/ 4515 h 1352574"/>
              <a:gd name="connsiteX10" fmla="*/ 7450667 w 12192000"/>
              <a:gd name="connsiteY10" fmla="*/ 678544 h 1352574"/>
              <a:gd name="connsiteX11" fmla="*/ 7450667 w 12192000"/>
              <a:gd name="connsiteY11" fmla="*/ 678544 h 1352574"/>
              <a:gd name="connsiteX12" fmla="*/ 6773334 w 12192000"/>
              <a:gd name="connsiteY12" fmla="*/ 1352574 h 1352574"/>
              <a:gd name="connsiteX13" fmla="*/ 6773334 w 12192000"/>
              <a:gd name="connsiteY13" fmla="*/ 1352574 h 1352574"/>
              <a:gd name="connsiteX14" fmla="*/ 6096000 w 12192000"/>
              <a:gd name="connsiteY14" fmla="*/ 678544 h 1352574"/>
              <a:gd name="connsiteX15" fmla="*/ 6096000 w 12192000"/>
              <a:gd name="connsiteY15" fmla="*/ 678544 h 1352574"/>
              <a:gd name="connsiteX16" fmla="*/ 5418667 w 12192000"/>
              <a:gd name="connsiteY16" fmla="*/ 4515 h 1352574"/>
              <a:gd name="connsiteX17" fmla="*/ 5418667 w 12192000"/>
              <a:gd name="connsiteY17" fmla="*/ 4515 h 1352574"/>
              <a:gd name="connsiteX18" fmla="*/ 4741334 w 12192000"/>
              <a:gd name="connsiteY18" fmla="*/ 678544 h 1352574"/>
              <a:gd name="connsiteX19" fmla="*/ 4741334 w 12192000"/>
              <a:gd name="connsiteY19" fmla="*/ 678544 h 1352574"/>
              <a:gd name="connsiteX20" fmla="*/ 4064000 w 12192000"/>
              <a:gd name="connsiteY20" fmla="*/ 1352574 h 1352574"/>
              <a:gd name="connsiteX21" fmla="*/ 4064000 w 12192000"/>
              <a:gd name="connsiteY21" fmla="*/ 1352574 h 1352574"/>
              <a:gd name="connsiteX22" fmla="*/ 3386667 w 12192000"/>
              <a:gd name="connsiteY22" fmla="*/ 678544 h 1352574"/>
              <a:gd name="connsiteX23" fmla="*/ 3386667 w 12192000"/>
              <a:gd name="connsiteY23" fmla="*/ 678544 h 1352574"/>
              <a:gd name="connsiteX24" fmla="*/ 2709333 w 12192000"/>
              <a:gd name="connsiteY24" fmla="*/ 4515 h 1352574"/>
              <a:gd name="connsiteX25" fmla="*/ 2709333 w 12192000"/>
              <a:gd name="connsiteY25" fmla="*/ 4515 h 1352574"/>
              <a:gd name="connsiteX26" fmla="*/ 2032000 w 12192000"/>
              <a:gd name="connsiteY26" fmla="*/ 678544 h 1352574"/>
              <a:gd name="connsiteX27" fmla="*/ 2032000 w 12192000"/>
              <a:gd name="connsiteY27" fmla="*/ 678544 h 1352574"/>
              <a:gd name="connsiteX28" fmla="*/ 1354667 w 12192000"/>
              <a:gd name="connsiteY28" fmla="*/ 1352574 h 1352574"/>
              <a:gd name="connsiteX29" fmla="*/ 0 w 12192000"/>
              <a:gd name="connsiteY29" fmla="*/ 1352574 h 1352574"/>
              <a:gd name="connsiteX0" fmla="*/ 11530387 w 11530387"/>
              <a:gd name="connsiteY0" fmla="*/ 671297 h 1348059"/>
              <a:gd name="connsiteX1" fmla="*/ 10837333 w 11530387"/>
              <a:gd name="connsiteY1" fmla="*/ 0 h 1348059"/>
              <a:gd name="connsiteX2" fmla="*/ 10160000 w 11530387"/>
              <a:gd name="connsiteY2" fmla="*/ 674029 h 1348059"/>
              <a:gd name="connsiteX3" fmla="*/ 10160000 w 11530387"/>
              <a:gd name="connsiteY3" fmla="*/ 674029 h 1348059"/>
              <a:gd name="connsiteX4" fmla="*/ 9482667 w 11530387"/>
              <a:gd name="connsiteY4" fmla="*/ 1348059 h 1348059"/>
              <a:gd name="connsiteX5" fmla="*/ 9482667 w 11530387"/>
              <a:gd name="connsiteY5" fmla="*/ 1348059 h 1348059"/>
              <a:gd name="connsiteX6" fmla="*/ 8805333 w 11530387"/>
              <a:gd name="connsiteY6" fmla="*/ 674029 h 1348059"/>
              <a:gd name="connsiteX7" fmla="*/ 8805333 w 11530387"/>
              <a:gd name="connsiteY7" fmla="*/ 674029 h 1348059"/>
              <a:gd name="connsiteX8" fmla="*/ 8128000 w 11530387"/>
              <a:gd name="connsiteY8" fmla="*/ 0 h 1348059"/>
              <a:gd name="connsiteX9" fmla="*/ 8128000 w 11530387"/>
              <a:gd name="connsiteY9" fmla="*/ 0 h 1348059"/>
              <a:gd name="connsiteX10" fmla="*/ 7450667 w 11530387"/>
              <a:gd name="connsiteY10" fmla="*/ 674029 h 1348059"/>
              <a:gd name="connsiteX11" fmla="*/ 7450667 w 11530387"/>
              <a:gd name="connsiteY11" fmla="*/ 674029 h 1348059"/>
              <a:gd name="connsiteX12" fmla="*/ 6773334 w 11530387"/>
              <a:gd name="connsiteY12" fmla="*/ 1348059 h 1348059"/>
              <a:gd name="connsiteX13" fmla="*/ 6773334 w 11530387"/>
              <a:gd name="connsiteY13" fmla="*/ 1348059 h 1348059"/>
              <a:gd name="connsiteX14" fmla="*/ 6096000 w 11530387"/>
              <a:gd name="connsiteY14" fmla="*/ 674029 h 1348059"/>
              <a:gd name="connsiteX15" fmla="*/ 6096000 w 11530387"/>
              <a:gd name="connsiteY15" fmla="*/ 674029 h 1348059"/>
              <a:gd name="connsiteX16" fmla="*/ 5418667 w 11530387"/>
              <a:gd name="connsiteY16" fmla="*/ 0 h 1348059"/>
              <a:gd name="connsiteX17" fmla="*/ 5418667 w 11530387"/>
              <a:gd name="connsiteY17" fmla="*/ 0 h 1348059"/>
              <a:gd name="connsiteX18" fmla="*/ 4741334 w 11530387"/>
              <a:gd name="connsiteY18" fmla="*/ 674029 h 1348059"/>
              <a:gd name="connsiteX19" fmla="*/ 4741334 w 11530387"/>
              <a:gd name="connsiteY19" fmla="*/ 674029 h 1348059"/>
              <a:gd name="connsiteX20" fmla="*/ 4064000 w 11530387"/>
              <a:gd name="connsiteY20" fmla="*/ 1348059 h 1348059"/>
              <a:gd name="connsiteX21" fmla="*/ 4064000 w 11530387"/>
              <a:gd name="connsiteY21" fmla="*/ 1348059 h 1348059"/>
              <a:gd name="connsiteX22" fmla="*/ 3386667 w 11530387"/>
              <a:gd name="connsiteY22" fmla="*/ 674029 h 1348059"/>
              <a:gd name="connsiteX23" fmla="*/ 3386667 w 11530387"/>
              <a:gd name="connsiteY23" fmla="*/ 674029 h 1348059"/>
              <a:gd name="connsiteX24" fmla="*/ 2709333 w 11530387"/>
              <a:gd name="connsiteY24" fmla="*/ 0 h 1348059"/>
              <a:gd name="connsiteX25" fmla="*/ 2709333 w 11530387"/>
              <a:gd name="connsiteY25" fmla="*/ 0 h 1348059"/>
              <a:gd name="connsiteX26" fmla="*/ 2032000 w 11530387"/>
              <a:gd name="connsiteY26" fmla="*/ 674029 h 1348059"/>
              <a:gd name="connsiteX27" fmla="*/ 2032000 w 11530387"/>
              <a:gd name="connsiteY27" fmla="*/ 674029 h 1348059"/>
              <a:gd name="connsiteX28" fmla="*/ 1354667 w 11530387"/>
              <a:gd name="connsiteY28" fmla="*/ 1348059 h 1348059"/>
              <a:gd name="connsiteX29" fmla="*/ 0 w 11530387"/>
              <a:gd name="connsiteY29" fmla="*/ 1348059 h 1348059"/>
              <a:gd name="connsiteX0" fmla="*/ 11530387 w 11545927"/>
              <a:gd name="connsiteY0" fmla="*/ 751641 h 1428403"/>
              <a:gd name="connsiteX1" fmla="*/ 10837333 w 11545927"/>
              <a:gd name="connsiteY1" fmla="*/ 80344 h 1428403"/>
              <a:gd name="connsiteX2" fmla="*/ 10160000 w 11545927"/>
              <a:gd name="connsiteY2" fmla="*/ 754373 h 1428403"/>
              <a:gd name="connsiteX3" fmla="*/ 10160000 w 11545927"/>
              <a:gd name="connsiteY3" fmla="*/ 754373 h 1428403"/>
              <a:gd name="connsiteX4" fmla="*/ 9482667 w 11545927"/>
              <a:gd name="connsiteY4" fmla="*/ 1428403 h 1428403"/>
              <a:gd name="connsiteX5" fmla="*/ 9482667 w 11545927"/>
              <a:gd name="connsiteY5" fmla="*/ 1428403 h 1428403"/>
              <a:gd name="connsiteX6" fmla="*/ 8805333 w 11545927"/>
              <a:gd name="connsiteY6" fmla="*/ 754373 h 1428403"/>
              <a:gd name="connsiteX7" fmla="*/ 8805333 w 11545927"/>
              <a:gd name="connsiteY7" fmla="*/ 754373 h 1428403"/>
              <a:gd name="connsiteX8" fmla="*/ 8128000 w 11545927"/>
              <a:gd name="connsiteY8" fmla="*/ 80344 h 1428403"/>
              <a:gd name="connsiteX9" fmla="*/ 8128000 w 11545927"/>
              <a:gd name="connsiteY9" fmla="*/ 80344 h 1428403"/>
              <a:gd name="connsiteX10" fmla="*/ 7450667 w 11545927"/>
              <a:gd name="connsiteY10" fmla="*/ 754373 h 1428403"/>
              <a:gd name="connsiteX11" fmla="*/ 7450667 w 11545927"/>
              <a:gd name="connsiteY11" fmla="*/ 754373 h 1428403"/>
              <a:gd name="connsiteX12" fmla="*/ 6773334 w 11545927"/>
              <a:gd name="connsiteY12" fmla="*/ 1428403 h 1428403"/>
              <a:gd name="connsiteX13" fmla="*/ 6773334 w 11545927"/>
              <a:gd name="connsiteY13" fmla="*/ 1428403 h 1428403"/>
              <a:gd name="connsiteX14" fmla="*/ 6096000 w 11545927"/>
              <a:gd name="connsiteY14" fmla="*/ 754373 h 1428403"/>
              <a:gd name="connsiteX15" fmla="*/ 6096000 w 11545927"/>
              <a:gd name="connsiteY15" fmla="*/ 754373 h 1428403"/>
              <a:gd name="connsiteX16" fmla="*/ 5418667 w 11545927"/>
              <a:gd name="connsiteY16" fmla="*/ 80344 h 1428403"/>
              <a:gd name="connsiteX17" fmla="*/ 5418667 w 11545927"/>
              <a:gd name="connsiteY17" fmla="*/ 80344 h 1428403"/>
              <a:gd name="connsiteX18" fmla="*/ 4741334 w 11545927"/>
              <a:gd name="connsiteY18" fmla="*/ 754373 h 1428403"/>
              <a:gd name="connsiteX19" fmla="*/ 4741334 w 11545927"/>
              <a:gd name="connsiteY19" fmla="*/ 754373 h 1428403"/>
              <a:gd name="connsiteX20" fmla="*/ 4064000 w 11545927"/>
              <a:gd name="connsiteY20" fmla="*/ 1428403 h 1428403"/>
              <a:gd name="connsiteX21" fmla="*/ 4064000 w 11545927"/>
              <a:gd name="connsiteY21" fmla="*/ 1428403 h 1428403"/>
              <a:gd name="connsiteX22" fmla="*/ 3386667 w 11545927"/>
              <a:gd name="connsiteY22" fmla="*/ 754373 h 1428403"/>
              <a:gd name="connsiteX23" fmla="*/ 3386667 w 11545927"/>
              <a:gd name="connsiteY23" fmla="*/ 754373 h 1428403"/>
              <a:gd name="connsiteX24" fmla="*/ 2709333 w 11545927"/>
              <a:gd name="connsiteY24" fmla="*/ 80344 h 1428403"/>
              <a:gd name="connsiteX25" fmla="*/ 2709333 w 11545927"/>
              <a:gd name="connsiteY25" fmla="*/ 80344 h 1428403"/>
              <a:gd name="connsiteX26" fmla="*/ 2032000 w 11545927"/>
              <a:gd name="connsiteY26" fmla="*/ 754373 h 1428403"/>
              <a:gd name="connsiteX27" fmla="*/ 2032000 w 11545927"/>
              <a:gd name="connsiteY27" fmla="*/ 754373 h 1428403"/>
              <a:gd name="connsiteX28" fmla="*/ 1354667 w 11545927"/>
              <a:gd name="connsiteY28" fmla="*/ 1428403 h 1428403"/>
              <a:gd name="connsiteX29" fmla="*/ 0 w 11545927"/>
              <a:gd name="connsiteY29" fmla="*/ 1428403 h 1428403"/>
              <a:gd name="connsiteX0" fmla="*/ 12161697 w 12169698"/>
              <a:gd name="connsiteY0" fmla="*/ 541892 h 1889898"/>
              <a:gd name="connsiteX1" fmla="*/ 10837333 w 12169698"/>
              <a:gd name="connsiteY1" fmla="*/ 541839 h 1889898"/>
              <a:gd name="connsiteX2" fmla="*/ 10160000 w 12169698"/>
              <a:gd name="connsiteY2" fmla="*/ 1215868 h 1889898"/>
              <a:gd name="connsiteX3" fmla="*/ 10160000 w 12169698"/>
              <a:gd name="connsiteY3" fmla="*/ 1215868 h 1889898"/>
              <a:gd name="connsiteX4" fmla="*/ 9482667 w 12169698"/>
              <a:gd name="connsiteY4" fmla="*/ 1889898 h 1889898"/>
              <a:gd name="connsiteX5" fmla="*/ 9482667 w 12169698"/>
              <a:gd name="connsiteY5" fmla="*/ 1889898 h 1889898"/>
              <a:gd name="connsiteX6" fmla="*/ 8805333 w 12169698"/>
              <a:gd name="connsiteY6" fmla="*/ 1215868 h 1889898"/>
              <a:gd name="connsiteX7" fmla="*/ 8805333 w 12169698"/>
              <a:gd name="connsiteY7" fmla="*/ 1215868 h 1889898"/>
              <a:gd name="connsiteX8" fmla="*/ 8128000 w 12169698"/>
              <a:gd name="connsiteY8" fmla="*/ 541839 h 1889898"/>
              <a:gd name="connsiteX9" fmla="*/ 8128000 w 12169698"/>
              <a:gd name="connsiteY9" fmla="*/ 541839 h 1889898"/>
              <a:gd name="connsiteX10" fmla="*/ 7450667 w 12169698"/>
              <a:gd name="connsiteY10" fmla="*/ 1215868 h 1889898"/>
              <a:gd name="connsiteX11" fmla="*/ 7450667 w 12169698"/>
              <a:gd name="connsiteY11" fmla="*/ 1215868 h 1889898"/>
              <a:gd name="connsiteX12" fmla="*/ 6773334 w 12169698"/>
              <a:gd name="connsiteY12" fmla="*/ 1889898 h 1889898"/>
              <a:gd name="connsiteX13" fmla="*/ 6773334 w 12169698"/>
              <a:gd name="connsiteY13" fmla="*/ 1889898 h 1889898"/>
              <a:gd name="connsiteX14" fmla="*/ 6096000 w 12169698"/>
              <a:gd name="connsiteY14" fmla="*/ 1215868 h 1889898"/>
              <a:gd name="connsiteX15" fmla="*/ 6096000 w 12169698"/>
              <a:gd name="connsiteY15" fmla="*/ 1215868 h 1889898"/>
              <a:gd name="connsiteX16" fmla="*/ 5418667 w 12169698"/>
              <a:gd name="connsiteY16" fmla="*/ 541839 h 1889898"/>
              <a:gd name="connsiteX17" fmla="*/ 5418667 w 12169698"/>
              <a:gd name="connsiteY17" fmla="*/ 541839 h 1889898"/>
              <a:gd name="connsiteX18" fmla="*/ 4741334 w 12169698"/>
              <a:gd name="connsiteY18" fmla="*/ 1215868 h 1889898"/>
              <a:gd name="connsiteX19" fmla="*/ 4741334 w 12169698"/>
              <a:gd name="connsiteY19" fmla="*/ 1215868 h 1889898"/>
              <a:gd name="connsiteX20" fmla="*/ 4064000 w 12169698"/>
              <a:gd name="connsiteY20" fmla="*/ 1889898 h 1889898"/>
              <a:gd name="connsiteX21" fmla="*/ 4064000 w 12169698"/>
              <a:gd name="connsiteY21" fmla="*/ 1889898 h 1889898"/>
              <a:gd name="connsiteX22" fmla="*/ 3386667 w 12169698"/>
              <a:gd name="connsiteY22" fmla="*/ 1215868 h 1889898"/>
              <a:gd name="connsiteX23" fmla="*/ 3386667 w 12169698"/>
              <a:gd name="connsiteY23" fmla="*/ 1215868 h 1889898"/>
              <a:gd name="connsiteX24" fmla="*/ 2709333 w 12169698"/>
              <a:gd name="connsiteY24" fmla="*/ 541839 h 1889898"/>
              <a:gd name="connsiteX25" fmla="*/ 2709333 w 12169698"/>
              <a:gd name="connsiteY25" fmla="*/ 541839 h 1889898"/>
              <a:gd name="connsiteX26" fmla="*/ 2032000 w 12169698"/>
              <a:gd name="connsiteY26" fmla="*/ 1215868 h 1889898"/>
              <a:gd name="connsiteX27" fmla="*/ 2032000 w 12169698"/>
              <a:gd name="connsiteY27" fmla="*/ 1215868 h 1889898"/>
              <a:gd name="connsiteX28" fmla="*/ 1354667 w 12169698"/>
              <a:gd name="connsiteY28" fmla="*/ 1889898 h 1889898"/>
              <a:gd name="connsiteX29" fmla="*/ 0 w 12169698"/>
              <a:gd name="connsiteY29" fmla="*/ 1889898 h 1889898"/>
              <a:gd name="connsiteX0" fmla="*/ 12161697 w 12161698"/>
              <a:gd name="connsiteY0" fmla="*/ 265 h 1348271"/>
              <a:gd name="connsiteX1" fmla="*/ 10837333 w 12161698"/>
              <a:gd name="connsiteY1" fmla="*/ 212 h 1348271"/>
              <a:gd name="connsiteX2" fmla="*/ 10160000 w 12161698"/>
              <a:gd name="connsiteY2" fmla="*/ 674241 h 1348271"/>
              <a:gd name="connsiteX3" fmla="*/ 10160000 w 12161698"/>
              <a:gd name="connsiteY3" fmla="*/ 674241 h 1348271"/>
              <a:gd name="connsiteX4" fmla="*/ 9482667 w 12161698"/>
              <a:gd name="connsiteY4" fmla="*/ 1348271 h 1348271"/>
              <a:gd name="connsiteX5" fmla="*/ 9482667 w 12161698"/>
              <a:gd name="connsiteY5" fmla="*/ 1348271 h 1348271"/>
              <a:gd name="connsiteX6" fmla="*/ 8805333 w 12161698"/>
              <a:gd name="connsiteY6" fmla="*/ 674241 h 1348271"/>
              <a:gd name="connsiteX7" fmla="*/ 8805333 w 12161698"/>
              <a:gd name="connsiteY7" fmla="*/ 674241 h 1348271"/>
              <a:gd name="connsiteX8" fmla="*/ 8128000 w 12161698"/>
              <a:gd name="connsiteY8" fmla="*/ 212 h 1348271"/>
              <a:gd name="connsiteX9" fmla="*/ 8128000 w 12161698"/>
              <a:gd name="connsiteY9" fmla="*/ 212 h 1348271"/>
              <a:gd name="connsiteX10" fmla="*/ 7450667 w 12161698"/>
              <a:gd name="connsiteY10" fmla="*/ 674241 h 1348271"/>
              <a:gd name="connsiteX11" fmla="*/ 7450667 w 12161698"/>
              <a:gd name="connsiteY11" fmla="*/ 674241 h 1348271"/>
              <a:gd name="connsiteX12" fmla="*/ 6773334 w 12161698"/>
              <a:gd name="connsiteY12" fmla="*/ 1348271 h 1348271"/>
              <a:gd name="connsiteX13" fmla="*/ 6773334 w 12161698"/>
              <a:gd name="connsiteY13" fmla="*/ 1348271 h 1348271"/>
              <a:gd name="connsiteX14" fmla="*/ 6096000 w 12161698"/>
              <a:gd name="connsiteY14" fmla="*/ 674241 h 1348271"/>
              <a:gd name="connsiteX15" fmla="*/ 6096000 w 12161698"/>
              <a:gd name="connsiteY15" fmla="*/ 674241 h 1348271"/>
              <a:gd name="connsiteX16" fmla="*/ 5418667 w 12161698"/>
              <a:gd name="connsiteY16" fmla="*/ 212 h 1348271"/>
              <a:gd name="connsiteX17" fmla="*/ 5418667 w 12161698"/>
              <a:gd name="connsiteY17" fmla="*/ 212 h 1348271"/>
              <a:gd name="connsiteX18" fmla="*/ 4741334 w 12161698"/>
              <a:gd name="connsiteY18" fmla="*/ 674241 h 1348271"/>
              <a:gd name="connsiteX19" fmla="*/ 4741334 w 12161698"/>
              <a:gd name="connsiteY19" fmla="*/ 674241 h 1348271"/>
              <a:gd name="connsiteX20" fmla="*/ 4064000 w 12161698"/>
              <a:gd name="connsiteY20" fmla="*/ 1348271 h 1348271"/>
              <a:gd name="connsiteX21" fmla="*/ 4064000 w 12161698"/>
              <a:gd name="connsiteY21" fmla="*/ 1348271 h 1348271"/>
              <a:gd name="connsiteX22" fmla="*/ 3386667 w 12161698"/>
              <a:gd name="connsiteY22" fmla="*/ 674241 h 1348271"/>
              <a:gd name="connsiteX23" fmla="*/ 3386667 w 12161698"/>
              <a:gd name="connsiteY23" fmla="*/ 674241 h 1348271"/>
              <a:gd name="connsiteX24" fmla="*/ 2709333 w 12161698"/>
              <a:gd name="connsiteY24" fmla="*/ 212 h 1348271"/>
              <a:gd name="connsiteX25" fmla="*/ 2709333 w 12161698"/>
              <a:gd name="connsiteY25" fmla="*/ 212 h 1348271"/>
              <a:gd name="connsiteX26" fmla="*/ 2032000 w 12161698"/>
              <a:gd name="connsiteY26" fmla="*/ 674241 h 1348271"/>
              <a:gd name="connsiteX27" fmla="*/ 2032000 w 12161698"/>
              <a:gd name="connsiteY27" fmla="*/ 674241 h 1348271"/>
              <a:gd name="connsiteX28" fmla="*/ 1354667 w 12161698"/>
              <a:gd name="connsiteY28" fmla="*/ 1348271 h 1348271"/>
              <a:gd name="connsiteX29" fmla="*/ 0 w 12161698"/>
              <a:gd name="connsiteY29" fmla="*/ 1348271 h 1348271"/>
              <a:gd name="connsiteX0" fmla="*/ 12156647 w 12156647"/>
              <a:gd name="connsiteY0" fmla="*/ 438417 h 1348059"/>
              <a:gd name="connsiteX1" fmla="*/ 10837333 w 12156647"/>
              <a:gd name="connsiteY1" fmla="*/ 0 h 1348059"/>
              <a:gd name="connsiteX2" fmla="*/ 10160000 w 12156647"/>
              <a:gd name="connsiteY2" fmla="*/ 674029 h 1348059"/>
              <a:gd name="connsiteX3" fmla="*/ 10160000 w 12156647"/>
              <a:gd name="connsiteY3" fmla="*/ 674029 h 1348059"/>
              <a:gd name="connsiteX4" fmla="*/ 9482667 w 12156647"/>
              <a:gd name="connsiteY4" fmla="*/ 1348059 h 1348059"/>
              <a:gd name="connsiteX5" fmla="*/ 9482667 w 12156647"/>
              <a:gd name="connsiteY5" fmla="*/ 1348059 h 1348059"/>
              <a:gd name="connsiteX6" fmla="*/ 8805333 w 12156647"/>
              <a:gd name="connsiteY6" fmla="*/ 674029 h 1348059"/>
              <a:gd name="connsiteX7" fmla="*/ 8805333 w 12156647"/>
              <a:gd name="connsiteY7" fmla="*/ 674029 h 1348059"/>
              <a:gd name="connsiteX8" fmla="*/ 8128000 w 12156647"/>
              <a:gd name="connsiteY8" fmla="*/ 0 h 1348059"/>
              <a:gd name="connsiteX9" fmla="*/ 8128000 w 12156647"/>
              <a:gd name="connsiteY9" fmla="*/ 0 h 1348059"/>
              <a:gd name="connsiteX10" fmla="*/ 7450667 w 12156647"/>
              <a:gd name="connsiteY10" fmla="*/ 674029 h 1348059"/>
              <a:gd name="connsiteX11" fmla="*/ 7450667 w 12156647"/>
              <a:gd name="connsiteY11" fmla="*/ 674029 h 1348059"/>
              <a:gd name="connsiteX12" fmla="*/ 6773334 w 12156647"/>
              <a:gd name="connsiteY12" fmla="*/ 1348059 h 1348059"/>
              <a:gd name="connsiteX13" fmla="*/ 6773334 w 12156647"/>
              <a:gd name="connsiteY13" fmla="*/ 1348059 h 1348059"/>
              <a:gd name="connsiteX14" fmla="*/ 6096000 w 12156647"/>
              <a:gd name="connsiteY14" fmla="*/ 674029 h 1348059"/>
              <a:gd name="connsiteX15" fmla="*/ 6096000 w 12156647"/>
              <a:gd name="connsiteY15" fmla="*/ 674029 h 1348059"/>
              <a:gd name="connsiteX16" fmla="*/ 5418667 w 12156647"/>
              <a:gd name="connsiteY16" fmla="*/ 0 h 1348059"/>
              <a:gd name="connsiteX17" fmla="*/ 5418667 w 12156647"/>
              <a:gd name="connsiteY17" fmla="*/ 0 h 1348059"/>
              <a:gd name="connsiteX18" fmla="*/ 4741334 w 12156647"/>
              <a:gd name="connsiteY18" fmla="*/ 674029 h 1348059"/>
              <a:gd name="connsiteX19" fmla="*/ 4741334 w 12156647"/>
              <a:gd name="connsiteY19" fmla="*/ 674029 h 1348059"/>
              <a:gd name="connsiteX20" fmla="*/ 4064000 w 12156647"/>
              <a:gd name="connsiteY20" fmla="*/ 1348059 h 1348059"/>
              <a:gd name="connsiteX21" fmla="*/ 4064000 w 12156647"/>
              <a:gd name="connsiteY21" fmla="*/ 1348059 h 1348059"/>
              <a:gd name="connsiteX22" fmla="*/ 3386667 w 12156647"/>
              <a:gd name="connsiteY22" fmla="*/ 674029 h 1348059"/>
              <a:gd name="connsiteX23" fmla="*/ 3386667 w 12156647"/>
              <a:gd name="connsiteY23" fmla="*/ 674029 h 1348059"/>
              <a:gd name="connsiteX24" fmla="*/ 2709333 w 12156647"/>
              <a:gd name="connsiteY24" fmla="*/ 0 h 1348059"/>
              <a:gd name="connsiteX25" fmla="*/ 2709333 w 12156647"/>
              <a:gd name="connsiteY25" fmla="*/ 0 h 1348059"/>
              <a:gd name="connsiteX26" fmla="*/ 2032000 w 12156647"/>
              <a:gd name="connsiteY26" fmla="*/ 674029 h 1348059"/>
              <a:gd name="connsiteX27" fmla="*/ 2032000 w 12156647"/>
              <a:gd name="connsiteY27" fmla="*/ 674029 h 1348059"/>
              <a:gd name="connsiteX28" fmla="*/ 1354667 w 12156647"/>
              <a:gd name="connsiteY28" fmla="*/ 1348059 h 1348059"/>
              <a:gd name="connsiteX29" fmla="*/ 0 w 12156647"/>
              <a:gd name="connsiteY29" fmla="*/ 1348059 h 1348059"/>
              <a:gd name="connsiteX0" fmla="*/ 12186949 w 12186949"/>
              <a:gd name="connsiteY0" fmla="*/ 248 h 1361952"/>
              <a:gd name="connsiteX1" fmla="*/ 10837333 w 12186949"/>
              <a:gd name="connsiteY1" fmla="*/ 13893 h 1361952"/>
              <a:gd name="connsiteX2" fmla="*/ 10160000 w 12186949"/>
              <a:gd name="connsiteY2" fmla="*/ 687922 h 1361952"/>
              <a:gd name="connsiteX3" fmla="*/ 10160000 w 12186949"/>
              <a:gd name="connsiteY3" fmla="*/ 687922 h 1361952"/>
              <a:gd name="connsiteX4" fmla="*/ 9482667 w 12186949"/>
              <a:gd name="connsiteY4" fmla="*/ 1361952 h 1361952"/>
              <a:gd name="connsiteX5" fmla="*/ 9482667 w 12186949"/>
              <a:gd name="connsiteY5" fmla="*/ 1361952 h 1361952"/>
              <a:gd name="connsiteX6" fmla="*/ 8805333 w 12186949"/>
              <a:gd name="connsiteY6" fmla="*/ 687922 h 1361952"/>
              <a:gd name="connsiteX7" fmla="*/ 8805333 w 12186949"/>
              <a:gd name="connsiteY7" fmla="*/ 687922 h 1361952"/>
              <a:gd name="connsiteX8" fmla="*/ 8128000 w 12186949"/>
              <a:gd name="connsiteY8" fmla="*/ 13893 h 1361952"/>
              <a:gd name="connsiteX9" fmla="*/ 8128000 w 12186949"/>
              <a:gd name="connsiteY9" fmla="*/ 13893 h 1361952"/>
              <a:gd name="connsiteX10" fmla="*/ 7450667 w 12186949"/>
              <a:gd name="connsiteY10" fmla="*/ 687922 h 1361952"/>
              <a:gd name="connsiteX11" fmla="*/ 7450667 w 12186949"/>
              <a:gd name="connsiteY11" fmla="*/ 687922 h 1361952"/>
              <a:gd name="connsiteX12" fmla="*/ 6773334 w 12186949"/>
              <a:gd name="connsiteY12" fmla="*/ 1361952 h 1361952"/>
              <a:gd name="connsiteX13" fmla="*/ 6773334 w 12186949"/>
              <a:gd name="connsiteY13" fmla="*/ 1361952 h 1361952"/>
              <a:gd name="connsiteX14" fmla="*/ 6096000 w 12186949"/>
              <a:gd name="connsiteY14" fmla="*/ 687922 h 1361952"/>
              <a:gd name="connsiteX15" fmla="*/ 6096000 w 12186949"/>
              <a:gd name="connsiteY15" fmla="*/ 687922 h 1361952"/>
              <a:gd name="connsiteX16" fmla="*/ 5418667 w 12186949"/>
              <a:gd name="connsiteY16" fmla="*/ 13893 h 1361952"/>
              <a:gd name="connsiteX17" fmla="*/ 5418667 w 12186949"/>
              <a:gd name="connsiteY17" fmla="*/ 13893 h 1361952"/>
              <a:gd name="connsiteX18" fmla="*/ 4741334 w 12186949"/>
              <a:gd name="connsiteY18" fmla="*/ 687922 h 1361952"/>
              <a:gd name="connsiteX19" fmla="*/ 4741334 w 12186949"/>
              <a:gd name="connsiteY19" fmla="*/ 687922 h 1361952"/>
              <a:gd name="connsiteX20" fmla="*/ 4064000 w 12186949"/>
              <a:gd name="connsiteY20" fmla="*/ 1361952 h 1361952"/>
              <a:gd name="connsiteX21" fmla="*/ 4064000 w 12186949"/>
              <a:gd name="connsiteY21" fmla="*/ 1361952 h 1361952"/>
              <a:gd name="connsiteX22" fmla="*/ 3386667 w 12186949"/>
              <a:gd name="connsiteY22" fmla="*/ 687922 h 1361952"/>
              <a:gd name="connsiteX23" fmla="*/ 3386667 w 12186949"/>
              <a:gd name="connsiteY23" fmla="*/ 687922 h 1361952"/>
              <a:gd name="connsiteX24" fmla="*/ 2709333 w 12186949"/>
              <a:gd name="connsiteY24" fmla="*/ 13893 h 1361952"/>
              <a:gd name="connsiteX25" fmla="*/ 2709333 w 12186949"/>
              <a:gd name="connsiteY25" fmla="*/ 13893 h 1361952"/>
              <a:gd name="connsiteX26" fmla="*/ 2032000 w 12186949"/>
              <a:gd name="connsiteY26" fmla="*/ 687922 h 1361952"/>
              <a:gd name="connsiteX27" fmla="*/ 2032000 w 12186949"/>
              <a:gd name="connsiteY27" fmla="*/ 687922 h 1361952"/>
              <a:gd name="connsiteX28" fmla="*/ 1354667 w 12186949"/>
              <a:gd name="connsiteY28" fmla="*/ 1361952 h 1361952"/>
              <a:gd name="connsiteX29" fmla="*/ 0 w 12186949"/>
              <a:gd name="connsiteY29" fmla="*/ 1361952 h 1361952"/>
              <a:gd name="connsiteX0" fmla="*/ 12186949 w 12186949"/>
              <a:gd name="connsiteY0" fmla="*/ 821837 h 2183541"/>
              <a:gd name="connsiteX1" fmla="*/ 10837333 w 12186949"/>
              <a:gd name="connsiteY1" fmla="*/ 835482 h 2183541"/>
              <a:gd name="connsiteX2" fmla="*/ 10160000 w 12186949"/>
              <a:gd name="connsiteY2" fmla="*/ 1509511 h 2183541"/>
              <a:gd name="connsiteX3" fmla="*/ 10160000 w 12186949"/>
              <a:gd name="connsiteY3" fmla="*/ 1509511 h 2183541"/>
              <a:gd name="connsiteX4" fmla="*/ 9482667 w 12186949"/>
              <a:gd name="connsiteY4" fmla="*/ 2183541 h 2183541"/>
              <a:gd name="connsiteX5" fmla="*/ 9482667 w 12186949"/>
              <a:gd name="connsiteY5" fmla="*/ 2183541 h 2183541"/>
              <a:gd name="connsiteX6" fmla="*/ 8805333 w 12186949"/>
              <a:gd name="connsiteY6" fmla="*/ 1509511 h 2183541"/>
              <a:gd name="connsiteX7" fmla="*/ 8805333 w 12186949"/>
              <a:gd name="connsiteY7" fmla="*/ 1509511 h 2183541"/>
              <a:gd name="connsiteX8" fmla="*/ 8128000 w 12186949"/>
              <a:gd name="connsiteY8" fmla="*/ 835482 h 2183541"/>
              <a:gd name="connsiteX9" fmla="*/ 8128000 w 12186949"/>
              <a:gd name="connsiteY9" fmla="*/ 835482 h 2183541"/>
              <a:gd name="connsiteX10" fmla="*/ 7450667 w 12186949"/>
              <a:gd name="connsiteY10" fmla="*/ 1509511 h 2183541"/>
              <a:gd name="connsiteX11" fmla="*/ 7450667 w 12186949"/>
              <a:gd name="connsiteY11" fmla="*/ 1509511 h 2183541"/>
              <a:gd name="connsiteX12" fmla="*/ 6773334 w 12186949"/>
              <a:gd name="connsiteY12" fmla="*/ 2183541 h 2183541"/>
              <a:gd name="connsiteX13" fmla="*/ 6773334 w 12186949"/>
              <a:gd name="connsiteY13" fmla="*/ 2183541 h 2183541"/>
              <a:gd name="connsiteX14" fmla="*/ 6096000 w 12186949"/>
              <a:gd name="connsiteY14" fmla="*/ 1509511 h 2183541"/>
              <a:gd name="connsiteX15" fmla="*/ 6096000 w 12186949"/>
              <a:gd name="connsiteY15" fmla="*/ 1509511 h 2183541"/>
              <a:gd name="connsiteX16" fmla="*/ 5418667 w 12186949"/>
              <a:gd name="connsiteY16" fmla="*/ 835482 h 2183541"/>
              <a:gd name="connsiteX17" fmla="*/ 5418667 w 12186949"/>
              <a:gd name="connsiteY17" fmla="*/ 835482 h 2183541"/>
              <a:gd name="connsiteX18" fmla="*/ 4741334 w 12186949"/>
              <a:gd name="connsiteY18" fmla="*/ 1509511 h 2183541"/>
              <a:gd name="connsiteX19" fmla="*/ 4741334 w 12186949"/>
              <a:gd name="connsiteY19" fmla="*/ 1509511 h 2183541"/>
              <a:gd name="connsiteX20" fmla="*/ 4064000 w 12186949"/>
              <a:gd name="connsiteY20" fmla="*/ 2183541 h 2183541"/>
              <a:gd name="connsiteX21" fmla="*/ 4064000 w 12186949"/>
              <a:gd name="connsiteY21" fmla="*/ 2183541 h 2183541"/>
              <a:gd name="connsiteX22" fmla="*/ 3386667 w 12186949"/>
              <a:gd name="connsiteY22" fmla="*/ 1509511 h 2183541"/>
              <a:gd name="connsiteX23" fmla="*/ 3386667 w 12186949"/>
              <a:gd name="connsiteY23" fmla="*/ 1509511 h 2183541"/>
              <a:gd name="connsiteX24" fmla="*/ 2709333 w 12186949"/>
              <a:gd name="connsiteY24" fmla="*/ 835482 h 2183541"/>
              <a:gd name="connsiteX25" fmla="*/ 2709333 w 12186949"/>
              <a:gd name="connsiteY25" fmla="*/ 835482 h 2183541"/>
              <a:gd name="connsiteX26" fmla="*/ 2032000 w 12186949"/>
              <a:gd name="connsiteY26" fmla="*/ 1509511 h 2183541"/>
              <a:gd name="connsiteX27" fmla="*/ 2032000 w 12186949"/>
              <a:gd name="connsiteY27" fmla="*/ 1509511 h 2183541"/>
              <a:gd name="connsiteX28" fmla="*/ 1354667 w 12186949"/>
              <a:gd name="connsiteY28" fmla="*/ 2183541 h 2183541"/>
              <a:gd name="connsiteX29" fmla="*/ 0 w 12186949"/>
              <a:gd name="connsiteY29" fmla="*/ 2183541 h 2183541"/>
              <a:gd name="connsiteX0" fmla="*/ 12186949 w 12186949"/>
              <a:gd name="connsiteY0" fmla="*/ 29484 h 1391188"/>
              <a:gd name="connsiteX1" fmla="*/ 10837333 w 12186949"/>
              <a:gd name="connsiteY1" fmla="*/ 43129 h 1391188"/>
              <a:gd name="connsiteX2" fmla="*/ 10160000 w 12186949"/>
              <a:gd name="connsiteY2" fmla="*/ 717158 h 1391188"/>
              <a:gd name="connsiteX3" fmla="*/ 10160000 w 12186949"/>
              <a:gd name="connsiteY3" fmla="*/ 717158 h 1391188"/>
              <a:gd name="connsiteX4" fmla="*/ 9482667 w 12186949"/>
              <a:gd name="connsiteY4" fmla="*/ 1391188 h 1391188"/>
              <a:gd name="connsiteX5" fmla="*/ 9482667 w 12186949"/>
              <a:gd name="connsiteY5" fmla="*/ 1391188 h 1391188"/>
              <a:gd name="connsiteX6" fmla="*/ 8805333 w 12186949"/>
              <a:gd name="connsiteY6" fmla="*/ 717158 h 1391188"/>
              <a:gd name="connsiteX7" fmla="*/ 8805333 w 12186949"/>
              <a:gd name="connsiteY7" fmla="*/ 717158 h 1391188"/>
              <a:gd name="connsiteX8" fmla="*/ 8128000 w 12186949"/>
              <a:gd name="connsiteY8" fmla="*/ 43129 h 1391188"/>
              <a:gd name="connsiteX9" fmla="*/ 8128000 w 12186949"/>
              <a:gd name="connsiteY9" fmla="*/ 43129 h 1391188"/>
              <a:gd name="connsiteX10" fmla="*/ 7450667 w 12186949"/>
              <a:gd name="connsiteY10" fmla="*/ 717158 h 1391188"/>
              <a:gd name="connsiteX11" fmla="*/ 7450667 w 12186949"/>
              <a:gd name="connsiteY11" fmla="*/ 717158 h 1391188"/>
              <a:gd name="connsiteX12" fmla="*/ 6773334 w 12186949"/>
              <a:gd name="connsiteY12" fmla="*/ 1391188 h 1391188"/>
              <a:gd name="connsiteX13" fmla="*/ 6773334 w 12186949"/>
              <a:gd name="connsiteY13" fmla="*/ 1391188 h 1391188"/>
              <a:gd name="connsiteX14" fmla="*/ 6096000 w 12186949"/>
              <a:gd name="connsiteY14" fmla="*/ 717158 h 1391188"/>
              <a:gd name="connsiteX15" fmla="*/ 6096000 w 12186949"/>
              <a:gd name="connsiteY15" fmla="*/ 717158 h 1391188"/>
              <a:gd name="connsiteX16" fmla="*/ 5418667 w 12186949"/>
              <a:gd name="connsiteY16" fmla="*/ 43129 h 1391188"/>
              <a:gd name="connsiteX17" fmla="*/ 5418667 w 12186949"/>
              <a:gd name="connsiteY17" fmla="*/ 43129 h 1391188"/>
              <a:gd name="connsiteX18" fmla="*/ 4741334 w 12186949"/>
              <a:gd name="connsiteY18" fmla="*/ 717158 h 1391188"/>
              <a:gd name="connsiteX19" fmla="*/ 4741334 w 12186949"/>
              <a:gd name="connsiteY19" fmla="*/ 717158 h 1391188"/>
              <a:gd name="connsiteX20" fmla="*/ 4064000 w 12186949"/>
              <a:gd name="connsiteY20" fmla="*/ 1391188 h 1391188"/>
              <a:gd name="connsiteX21" fmla="*/ 4064000 w 12186949"/>
              <a:gd name="connsiteY21" fmla="*/ 1391188 h 1391188"/>
              <a:gd name="connsiteX22" fmla="*/ 3386667 w 12186949"/>
              <a:gd name="connsiteY22" fmla="*/ 717158 h 1391188"/>
              <a:gd name="connsiteX23" fmla="*/ 3386667 w 12186949"/>
              <a:gd name="connsiteY23" fmla="*/ 717158 h 1391188"/>
              <a:gd name="connsiteX24" fmla="*/ 2709333 w 12186949"/>
              <a:gd name="connsiteY24" fmla="*/ 43129 h 1391188"/>
              <a:gd name="connsiteX25" fmla="*/ 2709333 w 12186949"/>
              <a:gd name="connsiteY25" fmla="*/ 43129 h 1391188"/>
              <a:gd name="connsiteX26" fmla="*/ 2032000 w 12186949"/>
              <a:gd name="connsiteY26" fmla="*/ 717158 h 1391188"/>
              <a:gd name="connsiteX27" fmla="*/ 2032000 w 12186949"/>
              <a:gd name="connsiteY27" fmla="*/ 717158 h 1391188"/>
              <a:gd name="connsiteX28" fmla="*/ 1354667 w 12186949"/>
              <a:gd name="connsiteY28" fmla="*/ 1391188 h 1391188"/>
              <a:gd name="connsiteX29" fmla="*/ 0 w 12186949"/>
              <a:gd name="connsiteY29" fmla="*/ 1391188 h 1391188"/>
              <a:gd name="connsiteX0" fmla="*/ 12186949 w 12186949"/>
              <a:gd name="connsiteY0" fmla="*/ 1439 h 1363143"/>
              <a:gd name="connsiteX1" fmla="*/ 10837333 w 12186949"/>
              <a:gd name="connsiteY1" fmla="*/ 15084 h 1363143"/>
              <a:gd name="connsiteX2" fmla="*/ 10160000 w 12186949"/>
              <a:gd name="connsiteY2" fmla="*/ 689113 h 1363143"/>
              <a:gd name="connsiteX3" fmla="*/ 10160000 w 12186949"/>
              <a:gd name="connsiteY3" fmla="*/ 689113 h 1363143"/>
              <a:gd name="connsiteX4" fmla="*/ 9482667 w 12186949"/>
              <a:gd name="connsiteY4" fmla="*/ 1363143 h 1363143"/>
              <a:gd name="connsiteX5" fmla="*/ 9482667 w 12186949"/>
              <a:gd name="connsiteY5" fmla="*/ 1363143 h 1363143"/>
              <a:gd name="connsiteX6" fmla="*/ 8805333 w 12186949"/>
              <a:gd name="connsiteY6" fmla="*/ 689113 h 1363143"/>
              <a:gd name="connsiteX7" fmla="*/ 8805333 w 12186949"/>
              <a:gd name="connsiteY7" fmla="*/ 689113 h 1363143"/>
              <a:gd name="connsiteX8" fmla="*/ 8128000 w 12186949"/>
              <a:gd name="connsiteY8" fmla="*/ 15084 h 1363143"/>
              <a:gd name="connsiteX9" fmla="*/ 8128000 w 12186949"/>
              <a:gd name="connsiteY9" fmla="*/ 15084 h 1363143"/>
              <a:gd name="connsiteX10" fmla="*/ 7450667 w 12186949"/>
              <a:gd name="connsiteY10" fmla="*/ 689113 h 1363143"/>
              <a:gd name="connsiteX11" fmla="*/ 7450667 w 12186949"/>
              <a:gd name="connsiteY11" fmla="*/ 689113 h 1363143"/>
              <a:gd name="connsiteX12" fmla="*/ 6773334 w 12186949"/>
              <a:gd name="connsiteY12" fmla="*/ 1363143 h 1363143"/>
              <a:gd name="connsiteX13" fmla="*/ 6773334 w 12186949"/>
              <a:gd name="connsiteY13" fmla="*/ 1363143 h 1363143"/>
              <a:gd name="connsiteX14" fmla="*/ 6096000 w 12186949"/>
              <a:gd name="connsiteY14" fmla="*/ 689113 h 1363143"/>
              <a:gd name="connsiteX15" fmla="*/ 6096000 w 12186949"/>
              <a:gd name="connsiteY15" fmla="*/ 689113 h 1363143"/>
              <a:gd name="connsiteX16" fmla="*/ 5418667 w 12186949"/>
              <a:gd name="connsiteY16" fmla="*/ 15084 h 1363143"/>
              <a:gd name="connsiteX17" fmla="*/ 5418667 w 12186949"/>
              <a:gd name="connsiteY17" fmla="*/ 15084 h 1363143"/>
              <a:gd name="connsiteX18" fmla="*/ 4741334 w 12186949"/>
              <a:gd name="connsiteY18" fmla="*/ 689113 h 1363143"/>
              <a:gd name="connsiteX19" fmla="*/ 4741334 w 12186949"/>
              <a:gd name="connsiteY19" fmla="*/ 689113 h 1363143"/>
              <a:gd name="connsiteX20" fmla="*/ 4064000 w 12186949"/>
              <a:gd name="connsiteY20" fmla="*/ 1363143 h 1363143"/>
              <a:gd name="connsiteX21" fmla="*/ 4064000 w 12186949"/>
              <a:gd name="connsiteY21" fmla="*/ 1363143 h 1363143"/>
              <a:gd name="connsiteX22" fmla="*/ 3386667 w 12186949"/>
              <a:gd name="connsiteY22" fmla="*/ 689113 h 1363143"/>
              <a:gd name="connsiteX23" fmla="*/ 3386667 w 12186949"/>
              <a:gd name="connsiteY23" fmla="*/ 689113 h 1363143"/>
              <a:gd name="connsiteX24" fmla="*/ 2709333 w 12186949"/>
              <a:gd name="connsiteY24" fmla="*/ 15084 h 1363143"/>
              <a:gd name="connsiteX25" fmla="*/ 2709333 w 12186949"/>
              <a:gd name="connsiteY25" fmla="*/ 15084 h 1363143"/>
              <a:gd name="connsiteX26" fmla="*/ 2032000 w 12186949"/>
              <a:gd name="connsiteY26" fmla="*/ 689113 h 1363143"/>
              <a:gd name="connsiteX27" fmla="*/ 2032000 w 12186949"/>
              <a:gd name="connsiteY27" fmla="*/ 689113 h 1363143"/>
              <a:gd name="connsiteX28" fmla="*/ 1354667 w 12186949"/>
              <a:gd name="connsiteY28" fmla="*/ 1363143 h 1363143"/>
              <a:gd name="connsiteX29" fmla="*/ 0 w 12186949"/>
              <a:gd name="connsiteY29" fmla="*/ 1363143 h 1363143"/>
              <a:gd name="connsiteX0" fmla="*/ 12186949 w 12186949"/>
              <a:gd name="connsiteY0" fmla="*/ 5335 h 1367039"/>
              <a:gd name="connsiteX1" fmla="*/ 10837333 w 12186949"/>
              <a:gd name="connsiteY1" fmla="*/ 18980 h 1367039"/>
              <a:gd name="connsiteX2" fmla="*/ 10160000 w 12186949"/>
              <a:gd name="connsiteY2" fmla="*/ 693009 h 1367039"/>
              <a:gd name="connsiteX3" fmla="*/ 10160000 w 12186949"/>
              <a:gd name="connsiteY3" fmla="*/ 693009 h 1367039"/>
              <a:gd name="connsiteX4" fmla="*/ 9482667 w 12186949"/>
              <a:gd name="connsiteY4" fmla="*/ 1367039 h 1367039"/>
              <a:gd name="connsiteX5" fmla="*/ 9482667 w 12186949"/>
              <a:gd name="connsiteY5" fmla="*/ 1367039 h 1367039"/>
              <a:gd name="connsiteX6" fmla="*/ 8805333 w 12186949"/>
              <a:gd name="connsiteY6" fmla="*/ 693009 h 1367039"/>
              <a:gd name="connsiteX7" fmla="*/ 8805333 w 12186949"/>
              <a:gd name="connsiteY7" fmla="*/ 693009 h 1367039"/>
              <a:gd name="connsiteX8" fmla="*/ 8128000 w 12186949"/>
              <a:gd name="connsiteY8" fmla="*/ 18980 h 1367039"/>
              <a:gd name="connsiteX9" fmla="*/ 8128000 w 12186949"/>
              <a:gd name="connsiteY9" fmla="*/ 18980 h 1367039"/>
              <a:gd name="connsiteX10" fmla="*/ 7450667 w 12186949"/>
              <a:gd name="connsiteY10" fmla="*/ 693009 h 1367039"/>
              <a:gd name="connsiteX11" fmla="*/ 7450667 w 12186949"/>
              <a:gd name="connsiteY11" fmla="*/ 693009 h 1367039"/>
              <a:gd name="connsiteX12" fmla="*/ 6773334 w 12186949"/>
              <a:gd name="connsiteY12" fmla="*/ 1367039 h 1367039"/>
              <a:gd name="connsiteX13" fmla="*/ 6773334 w 12186949"/>
              <a:gd name="connsiteY13" fmla="*/ 1367039 h 1367039"/>
              <a:gd name="connsiteX14" fmla="*/ 6096000 w 12186949"/>
              <a:gd name="connsiteY14" fmla="*/ 693009 h 1367039"/>
              <a:gd name="connsiteX15" fmla="*/ 6096000 w 12186949"/>
              <a:gd name="connsiteY15" fmla="*/ 693009 h 1367039"/>
              <a:gd name="connsiteX16" fmla="*/ 5418667 w 12186949"/>
              <a:gd name="connsiteY16" fmla="*/ 18980 h 1367039"/>
              <a:gd name="connsiteX17" fmla="*/ 5418667 w 12186949"/>
              <a:gd name="connsiteY17" fmla="*/ 18980 h 1367039"/>
              <a:gd name="connsiteX18" fmla="*/ 4741334 w 12186949"/>
              <a:gd name="connsiteY18" fmla="*/ 693009 h 1367039"/>
              <a:gd name="connsiteX19" fmla="*/ 4741334 w 12186949"/>
              <a:gd name="connsiteY19" fmla="*/ 693009 h 1367039"/>
              <a:gd name="connsiteX20" fmla="*/ 4064000 w 12186949"/>
              <a:gd name="connsiteY20" fmla="*/ 1367039 h 1367039"/>
              <a:gd name="connsiteX21" fmla="*/ 4064000 w 12186949"/>
              <a:gd name="connsiteY21" fmla="*/ 1367039 h 1367039"/>
              <a:gd name="connsiteX22" fmla="*/ 3386667 w 12186949"/>
              <a:gd name="connsiteY22" fmla="*/ 693009 h 1367039"/>
              <a:gd name="connsiteX23" fmla="*/ 3386667 w 12186949"/>
              <a:gd name="connsiteY23" fmla="*/ 693009 h 1367039"/>
              <a:gd name="connsiteX24" fmla="*/ 2709333 w 12186949"/>
              <a:gd name="connsiteY24" fmla="*/ 18980 h 1367039"/>
              <a:gd name="connsiteX25" fmla="*/ 2709333 w 12186949"/>
              <a:gd name="connsiteY25" fmla="*/ 18980 h 1367039"/>
              <a:gd name="connsiteX26" fmla="*/ 2032000 w 12186949"/>
              <a:gd name="connsiteY26" fmla="*/ 693009 h 1367039"/>
              <a:gd name="connsiteX27" fmla="*/ 2032000 w 12186949"/>
              <a:gd name="connsiteY27" fmla="*/ 693009 h 1367039"/>
              <a:gd name="connsiteX28" fmla="*/ 1354667 w 12186949"/>
              <a:gd name="connsiteY28" fmla="*/ 1367039 h 1367039"/>
              <a:gd name="connsiteX29" fmla="*/ 0 w 12186949"/>
              <a:gd name="connsiteY29" fmla="*/ 1367039 h 1367039"/>
              <a:gd name="connsiteX0" fmla="*/ 12186949 w 12186949"/>
              <a:gd name="connsiteY0" fmla="*/ 8154 h 1369858"/>
              <a:gd name="connsiteX1" fmla="*/ 10837333 w 12186949"/>
              <a:gd name="connsiteY1" fmla="*/ 21799 h 1369858"/>
              <a:gd name="connsiteX2" fmla="*/ 10160000 w 12186949"/>
              <a:gd name="connsiteY2" fmla="*/ 695828 h 1369858"/>
              <a:gd name="connsiteX3" fmla="*/ 10160000 w 12186949"/>
              <a:gd name="connsiteY3" fmla="*/ 695828 h 1369858"/>
              <a:gd name="connsiteX4" fmla="*/ 9482667 w 12186949"/>
              <a:gd name="connsiteY4" fmla="*/ 1369858 h 1369858"/>
              <a:gd name="connsiteX5" fmla="*/ 9482667 w 12186949"/>
              <a:gd name="connsiteY5" fmla="*/ 1369858 h 1369858"/>
              <a:gd name="connsiteX6" fmla="*/ 8805333 w 12186949"/>
              <a:gd name="connsiteY6" fmla="*/ 695828 h 1369858"/>
              <a:gd name="connsiteX7" fmla="*/ 8805333 w 12186949"/>
              <a:gd name="connsiteY7" fmla="*/ 695828 h 1369858"/>
              <a:gd name="connsiteX8" fmla="*/ 8128000 w 12186949"/>
              <a:gd name="connsiteY8" fmla="*/ 21799 h 1369858"/>
              <a:gd name="connsiteX9" fmla="*/ 8128000 w 12186949"/>
              <a:gd name="connsiteY9" fmla="*/ 21799 h 1369858"/>
              <a:gd name="connsiteX10" fmla="*/ 7450667 w 12186949"/>
              <a:gd name="connsiteY10" fmla="*/ 695828 h 1369858"/>
              <a:gd name="connsiteX11" fmla="*/ 7450667 w 12186949"/>
              <a:gd name="connsiteY11" fmla="*/ 695828 h 1369858"/>
              <a:gd name="connsiteX12" fmla="*/ 6773334 w 12186949"/>
              <a:gd name="connsiteY12" fmla="*/ 1369858 h 1369858"/>
              <a:gd name="connsiteX13" fmla="*/ 6773334 w 12186949"/>
              <a:gd name="connsiteY13" fmla="*/ 1369858 h 1369858"/>
              <a:gd name="connsiteX14" fmla="*/ 6096000 w 12186949"/>
              <a:gd name="connsiteY14" fmla="*/ 695828 h 1369858"/>
              <a:gd name="connsiteX15" fmla="*/ 6096000 w 12186949"/>
              <a:gd name="connsiteY15" fmla="*/ 695828 h 1369858"/>
              <a:gd name="connsiteX16" fmla="*/ 5418667 w 12186949"/>
              <a:gd name="connsiteY16" fmla="*/ 21799 h 1369858"/>
              <a:gd name="connsiteX17" fmla="*/ 5418667 w 12186949"/>
              <a:gd name="connsiteY17" fmla="*/ 21799 h 1369858"/>
              <a:gd name="connsiteX18" fmla="*/ 4741334 w 12186949"/>
              <a:gd name="connsiteY18" fmla="*/ 695828 h 1369858"/>
              <a:gd name="connsiteX19" fmla="*/ 4741334 w 12186949"/>
              <a:gd name="connsiteY19" fmla="*/ 695828 h 1369858"/>
              <a:gd name="connsiteX20" fmla="*/ 4064000 w 12186949"/>
              <a:gd name="connsiteY20" fmla="*/ 1369858 h 1369858"/>
              <a:gd name="connsiteX21" fmla="*/ 4064000 w 12186949"/>
              <a:gd name="connsiteY21" fmla="*/ 1369858 h 1369858"/>
              <a:gd name="connsiteX22" fmla="*/ 3386667 w 12186949"/>
              <a:gd name="connsiteY22" fmla="*/ 695828 h 1369858"/>
              <a:gd name="connsiteX23" fmla="*/ 3386667 w 12186949"/>
              <a:gd name="connsiteY23" fmla="*/ 695828 h 1369858"/>
              <a:gd name="connsiteX24" fmla="*/ 2709333 w 12186949"/>
              <a:gd name="connsiteY24" fmla="*/ 21799 h 1369858"/>
              <a:gd name="connsiteX25" fmla="*/ 2709333 w 12186949"/>
              <a:gd name="connsiteY25" fmla="*/ 21799 h 1369858"/>
              <a:gd name="connsiteX26" fmla="*/ 2032000 w 12186949"/>
              <a:gd name="connsiteY26" fmla="*/ 695828 h 1369858"/>
              <a:gd name="connsiteX27" fmla="*/ 2032000 w 12186949"/>
              <a:gd name="connsiteY27" fmla="*/ 695828 h 1369858"/>
              <a:gd name="connsiteX28" fmla="*/ 1354667 w 12186949"/>
              <a:gd name="connsiteY28" fmla="*/ 1369858 h 1369858"/>
              <a:gd name="connsiteX29" fmla="*/ 0 w 12186949"/>
              <a:gd name="connsiteY29" fmla="*/ 1369858 h 1369858"/>
              <a:gd name="connsiteX0" fmla="*/ 11318269 w 11318269"/>
              <a:gd name="connsiteY0" fmla="*/ 689588 h 1348083"/>
              <a:gd name="connsiteX1" fmla="*/ 10837333 w 11318269"/>
              <a:gd name="connsiteY1" fmla="*/ 24 h 1348083"/>
              <a:gd name="connsiteX2" fmla="*/ 10160000 w 11318269"/>
              <a:gd name="connsiteY2" fmla="*/ 674053 h 1348083"/>
              <a:gd name="connsiteX3" fmla="*/ 10160000 w 11318269"/>
              <a:gd name="connsiteY3" fmla="*/ 674053 h 1348083"/>
              <a:gd name="connsiteX4" fmla="*/ 9482667 w 11318269"/>
              <a:gd name="connsiteY4" fmla="*/ 1348083 h 1348083"/>
              <a:gd name="connsiteX5" fmla="*/ 9482667 w 11318269"/>
              <a:gd name="connsiteY5" fmla="*/ 1348083 h 1348083"/>
              <a:gd name="connsiteX6" fmla="*/ 8805333 w 11318269"/>
              <a:gd name="connsiteY6" fmla="*/ 674053 h 1348083"/>
              <a:gd name="connsiteX7" fmla="*/ 8805333 w 11318269"/>
              <a:gd name="connsiteY7" fmla="*/ 674053 h 1348083"/>
              <a:gd name="connsiteX8" fmla="*/ 8128000 w 11318269"/>
              <a:gd name="connsiteY8" fmla="*/ 24 h 1348083"/>
              <a:gd name="connsiteX9" fmla="*/ 8128000 w 11318269"/>
              <a:gd name="connsiteY9" fmla="*/ 24 h 1348083"/>
              <a:gd name="connsiteX10" fmla="*/ 7450667 w 11318269"/>
              <a:gd name="connsiteY10" fmla="*/ 674053 h 1348083"/>
              <a:gd name="connsiteX11" fmla="*/ 7450667 w 11318269"/>
              <a:gd name="connsiteY11" fmla="*/ 674053 h 1348083"/>
              <a:gd name="connsiteX12" fmla="*/ 6773334 w 11318269"/>
              <a:gd name="connsiteY12" fmla="*/ 1348083 h 1348083"/>
              <a:gd name="connsiteX13" fmla="*/ 6773334 w 11318269"/>
              <a:gd name="connsiteY13" fmla="*/ 1348083 h 1348083"/>
              <a:gd name="connsiteX14" fmla="*/ 6096000 w 11318269"/>
              <a:gd name="connsiteY14" fmla="*/ 674053 h 1348083"/>
              <a:gd name="connsiteX15" fmla="*/ 6096000 w 11318269"/>
              <a:gd name="connsiteY15" fmla="*/ 674053 h 1348083"/>
              <a:gd name="connsiteX16" fmla="*/ 5418667 w 11318269"/>
              <a:gd name="connsiteY16" fmla="*/ 24 h 1348083"/>
              <a:gd name="connsiteX17" fmla="*/ 5418667 w 11318269"/>
              <a:gd name="connsiteY17" fmla="*/ 24 h 1348083"/>
              <a:gd name="connsiteX18" fmla="*/ 4741334 w 11318269"/>
              <a:gd name="connsiteY18" fmla="*/ 674053 h 1348083"/>
              <a:gd name="connsiteX19" fmla="*/ 4741334 w 11318269"/>
              <a:gd name="connsiteY19" fmla="*/ 674053 h 1348083"/>
              <a:gd name="connsiteX20" fmla="*/ 4064000 w 11318269"/>
              <a:gd name="connsiteY20" fmla="*/ 1348083 h 1348083"/>
              <a:gd name="connsiteX21" fmla="*/ 4064000 w 11318269"/>
              <a:gd name="connsiteY21" fmla="*/ 1348083 h 1348083"/>
              <a:gd name="connsiteX22" fmla="*/ 3386667 w 11318269"/>
              <a:gd name="connsiteY22" fmla="*/ 674053 h 1348083"/>
              <a:gd name="connsiteX23" fmla="*/ 3386667 w 11318269"/>
              <a:gd name="connsiteY23" fmla="*/ 674053 h 1348083"/>
              <a:gd name="connsiteX24" fmla="*/ 2709333 w 11318269"/>
              <a:gd name="connsiteY24" fmla="*/ 24 h 1348083"/>
              <a:gd name="connsiteX25" fmla="*/ 2709333 w 11318269"/>
              <a:gd name="connsiteY25" fmla="*/ 24 h 1348083"/>
              <a:gd name="connsiteX26" fmla="*/ 2032000 w 11318269"/>
              <a:gd name="connsiteY26" fmla="*/ 674053 h 1348083"/>
              <a:gd name="connsiteX27" fmla="*/ 2032000 w 11318269"/>
              <a:gd name="connsiteY27" fmla="*/ 674053 h 1348083"/>
              <a:gd name="connsiteX28" fmla="*/ 1354667 w 11318269"/>
              <a:gd name="connsiteY28" fmla="*/ 1348083 h 1348083"/>
              <a:gd name="connsiteX29" fmla="*/ 0 w 11318269"/>
              <a:gd name="connsiteY29" fmla="*/ 1348083 h 1348083"/>
              <a:gd name="connsiteX0" fmla="*/ 11318269 w 11349714"/>
              <a:gd name="connsiteY0" fmla="*/ 689763 h 1348258"/>
              <a:gd name="connsiteX1" fmla="*/ 10837333 w 11349714"/>
              <a:gd name="connsiteY1" fmla="*/ 199 h 1348258"/>
              <a:gd name="connsiteX2" fmla="*/ 10160000 w 11349714"/>
              <a:gd name="connsiteY2" fmla="*/ 674228 h 1348258"/>
              <a:gd name="connsiteX3" fmla="*/ 10160000 w 11349714"/>
              <a:gd name="connsiteY3" fmla="*/ 674228 h 1348258"/>
              <a:gd name="connsiteX4" fmla="*/ 9482667 w 11349714"/>
              <a:gd name="connsiteY4" fmla="*/ 1348258 h 1348258"/>
              <a:gd name="connsiteX5" fmla="*/ 9482667 w 11349714"/>
              <a:gd name="connsiteY5" fmla="*/ 1348258 h 1348258"/>
              <a:gd name="connsiteX6" fmla="*/ 8805333 w 11349714"/>
              <a:gd name="connsiteY6" fmla="*/ 674228 h 1348258"/>
              <a:gd name="connsiteX7" fmla="*/ 8805333 w 11349714"/>
              <a:gd name="connsiteY7" fmla="*/ 674228 h 1348258"/>
              <a:gd name="connsiteX8" fmla="*/ 8128000 w 11349714"/>
              <a:gd name="connsiteY8" fmla="*/ 199 h 1348258"/>
              <a:gd name="connsiteX9" fmla="*/ 8128000 w 11349714"/>
              <a:gd name="connsiteY9" fmla="*/ 199 h 1348258"/>
              <a:gd name="connsiteX10" fmla="*/ 7450667 w 11349714"/>
              <a:gd name="connsiteY10" fmla="*/ 674228 h 1348258"/>
              <a:gd name="connsiteX11" fmla="*/ 7450667 w 11349714"/>
              <a:gd name="connsiteY11" fmla="*/ 674228 h 1348258"/>
              <a:gd name="connsiteX12" fmla="*/ 6773334 w 11349714"/>
              <a:gd name="connsiteY12" fmla="*/ 1348258 h 1348258"/>
              <a:gd name="connsiteX13" fmla="*/ 6773334 w 11349714"/>
              <a:gd name="connsiteY13" fmla="*/ 1348258 h 1348258"/>
              <a:gd name="connsiteX14" fmla="*/ 6096000 w 11349714"/>
              <a:gd name="connsiteY14" fmla="*/ 674228 h 1348258"/>
              <a:gd name="connsiteX15" fmla="*/ 6096000 w 11349714"/>
              <a:gd name="connsiteY15" fmla="*/ 674228 h 1348258"/>
              <a:gd name="connsiteX16" fmla="*/ 5418667 w 11349714"/>
              <a:gd name="connsiteY16" fmla="*/ 199 h 1348258"/>
              <a:gd name="connsiteX17" fmla="*/ 5418667 w 11349714"/>
              <a:gd name="connsiteY17" fmla="*/ 199 h 1348258"/>
              <a:gd name="connsiteX18" fmla="*/ 4741334 w 11349714"/>
              <a:gd name="connsiteY18" fmla="*/ 674228 h 1348258"/>
              <a:gd name="connsiteX19" fmla="*/ 4741334 w 11349714"/>
              <a:gd name="connsiteY19" fmla="*/ 674228 h 1348258"/>
              <a:gd name="connsiteX20" fmla="*/ 4064000 w 11349714"/>
              <a:gd name="connsiteY20" fmla="*/ 1348258 h 1348258"/>
              <a:gd name="connsiteX21" fmla="*/ 4064000 w 11349714"/>
              <a:gd name="connsiteY21" fmla="*/ 1348258 h 1348258"/>
              <a:gd name="connsiteX22" fmla="*/ 3386667 w 11349714"/>
              <a:gd name="connsiteY22" fmla="*/ 674228 h 1348258"/>
              <a:gd name="connsiteX23" fmla="*/ 3386667 w 11349714"/>
              <a:gd name="connsiteY23" fmla="*/ 674228 h 1348258"/>
              <a:gd name="connsiteX24" fmla="*/ 2709333 w 11349714"/>
              <a:gd name="connsiteY24" fmla="*/ 199 h 1348258"/>
              <a:gd name="connsiteX25" fmla="*/ 2709333 w 11349714"/>
              <a:gd name="connsiteY25" fmla="*/ 199 h 1348258"/>
              <a:gd name="connsiteX26" fmla="*/ 2032000 w 11349714"/>
              <a:gd name="connsiteY26" fmla="*/ 674228 h 1348258"/>
              <a:gd name="connsiteX27" fmla="*/ 2032000 w 11349714"/>
              <a:gd name="connsiteY27" fmla="*/ 674228 h 1348258"/>
              <a:gd name="connsiteX28" fmla="*/ 1354667 w 11349714"/>
              <a:gd name="connsiteY28" fmla="*/ 1348258 h 1348258"/>
              <a:gd name="connsiteX29" fmla="*/ 0 w 11349714"/>
              <a:gd name="connsiteY29" fmla="*/ 1348258 h 1348258"/>
              <a:gd name="connsiteX0" fmla="*/ 11388975 w 11415510"/>
              <a:gd name="connsiteY0" fmla="*/ 689763 h 1348258"/>
              <a:gd name="connsiteX1" fmla="*/ 10837333 w 11415510"/>
              <a:gd name="connsiteY1" fmla="*/ 199 h 1348258"/>
              <a:gd name="connsiteX2" fmla="*/ 10160000 w 11415510"/>
              <a:gd name="connsiteY2" fmla="*/ 674228 h 1348258"/>
              <a:gd name="connsiteX3" fmla="*/ 10160000 w 11415510"/>
              <a:gd name="connsiteY3" fmla="*/ 674228 h 1348258"/>
              <a:gd name="connsiteX4" fmla="*/ 9482667 w 11415510"/>
              <a:gd name="connsiteY4" fmla="*/ 1348258 h 1348258"/>
              <a:gd name="connsiteX5" fmla="*/ 9482667 w 11415510"/>
              <a:gd name="connsiteY5" fmla="*/ 1348258 h 1348258"/>
              <a:gd name="connsiteX6" fmla="*/ 8805333 w 11415510"/>
              <a:gd name="connsiteY6" fmla="*/ 674228 h 1348258"/>
              <a:gd name="connsiteX7" fmla="*/ 8805333 w 11415510"/>
              <a:gd name="connsiteY7" fmla="*/ 674228 h 1348258"/>
              <a:gd name="connsiteX8" fmla="*/ 8128000 w 11415510"/>
              <a:gd name="connsiteY8" fmla="*/ 199 h 1348258"/>
              <a:gd name="connsiteX9" fmla="*/ 8128000 w 11415510"/>
              <a:gd name="connsiteY9" fmla="*/ 199 h 1348258"/>
              <a:gd name="connsiteX10" fmla="*/ 7450667 w 11415510"/>
              <a:gd name="connsiteY10" fmla="*/ 674228 h 1348258"/>
              <a:gd name="connsiteX11" fmla="*/ 7450667 w 11415510"/>
              <a:gd name="connsiteY11" fmla="*/ 674228 h 1348258"/>
              <a:gd name="connsiteX12" fmla="*/ 6773334 w 11415510"/>
              <a:gd name="connsiteY12" fmla="*/ 1348258 h 1348258"/>
              <a:gd name="connsiteX13" fmla="*/ 6773334 w 11415510"/>
              <a:gd name="connsiteY13" fmla="*/ 1348258 h 1348258"/>
              <a:gd name="connsiteX14" fmla="*/ 6096000 w 11415510"/>
              <a:gd name="connsiteY14" fmla="*/ 674228 h 1348258"/>
              <a:gd name="connsiteX15" fmla="*/ 6096000 w 11415510"/>
              <a:gd name="connsiteY15" fmla="*/ 674228 h 1348258"/>
              <a:gd name="connsiteX16" fmla="*/ 5418667 w 11415510"/>
              <a:gd name="connsiteY16" fmla="*/ 199 h 1348258"/>
              <a:gd name="connsiteX17" fmla="*/ 5418667 w 11415510"/>
              <a:gd name="connsiteY17" fmla="*/ 199 h 1348258"/>
              <a:gd name="connsiteX18" fmla="*/ 4741334 w 11415510"/>
              <a:gd name="connsiteY18" fmla="*/ 674228 h 1348258"/>
              <a:gd name="connsiteX19" fmla="*/ 4741334 w 11415510"/>
              <a:gd name="connsiteY19" fmla="*/ 674228 h 1348258"/>
              <a:gd name="connsiteX20" fmla="*/ 4064000 w 11415510"/>
              <a:gd name="connsiteY20" fmla="*/ 1348258 h 1348258"/>
              <a:gd name="connsiteX21" fmla="*/ 4064000 w 11415510"/>
              <a:gd name="connsiteY21" fmla="*/ 1348258 h 1348258"/>
              <a:gd name="connsiteX22" fmla="*/ 3386667 w 11415510"/>
              <a:gd name="connsiteY22" fmla="*/ 674228 h 1348258"/>
              <a:gd name="connsiteX23" fmla="*/ 3386667 w 11415510"/>
              <a:gd name="connsiteY23" fmla="*/ 674228 h 1348258"/>
              <a:gd name="connsiteX24" fmla="*/ 2709333 w 11415510"/>
              <a:gd name="connsiteY24" fmla="*/ 199 h 1348258"/>
              <a:gd name="connsiteX25" fmla="*/ 2709333 w 11415510"/>
              <a:gd name="connsiteY25" fmla="*/ 199 h 1348258"/>
              <a:gd name="connsiteX26" fmla="*/ 2032000 w 11415510"/>
              <a:gd name="connsiteY26" fmla="*/ 674228 h 1348258"/>
              <a:gd name="connsiteX27" fmla="*/ 2032000 w 11415510"/>
              <a:gd name="connsiteY27" fmla="*/ 674228 h 1348258"/>
              <a:gd name="connsiteX28" fmla="*/ 1354667 w 11415510"/>
              <a:gd name="connsiteY28" fmla="*/ 1348258 h 1348258"/>
              <a:gd name="connsiteX29" fmla="*/ 0 w 11415510"/>
              <a:gd name="connsiteY29" fmla="*/ 1348258 h 1348258"/>
              <a:gd name="connsiteX0" fmla="*/ 11388975 w 11389853"/>
              <a:gd name="connsiteY0" fmla="*/ 689774 h 1348269"/>
              <a:gd name="connsiteX1" fmla="*/ 10837333 w 11389853"/>
              <a:gd name="connsiteY1" fmla="*/ 210 h 1348269"/>
              <a:gd name="connsiteX2" fmla="*/ 10160000 w 11389853"/>
              <a:gd name="connsiteY2" fmla="*/ 674239 h 1348269"/>
              <a:gd name="connsiteX3" fmla="*/ 10160000 w 11389853"/>
              <a:gd name="connsiteY3" fmla="*/ 674239 h 1348269"/>
              <a:gd name="connsiteX4" fmla="*/ 9482667 w 11389853"/>
              <a:gd name="connsiteY4" fmla="*/ 1348269 h 1348269"/>
              <a:gd name="connsiteX5" fmla="*/ 9482667 w 11389853"/>
              <a:gd name="connsiteY5" fmla="*/ 1348269 h 1348269"/>
              <a:gd name="connsiteX6" fmla="*/ 8805333 w 11389853"/>
              <a:gd name="connsiteY6" fmla="*/ 674239 h 1348269"/>
              <a:gd name="connsiteX7" fmla="*/ 8805333 w 11389853"/>
              <a:gd name="connsiteY7" fmla="*/ 674239 h 1348269"/>
              <a:gd name="connsiteX8" fmla="*/ 8128000 w 11389853"/>
              <a:gd name="connsiteY8" fmla="*/ 210 h 1348269"/>
              <a:gd name="connsiteX9" fmla="*/ 8128000 w 11389853"/>
              <a:gd name="connsiteY9" fmla="*/ 210 h 1348269"/>
              <a:gd name="connsiteX10" fmla="*/ 7450667 w 11389853"/>
              <a:gd name="connsiteY10" fmla="*/ 674239 h 1348269"/>
              <a:gd name="connsiteX11" fmla="*/ 7450667 w 11389853"/>
              <a:gd name="connsiteY11" fmla="*/ 674239 h 1348269"/>
              <a:gd name="connsiteX12" fmla="*/ 6773334 w 11389853"/>
              <a:gd name="connsiteY12" fmla="*/ 1348269 h 1348269"/>
              <a:gd name="connsiteX13" fmla="*/ 6773334 w 11389853"/>
              <a:gd name="connsiteY13" fmla="*/ 1348269 h 1348269"/>
              <a:gd name="connsiteX14" fmla="*/ 6096000 w 11389853"/>
              <a:gd name="connsiteY14" fmla="*/ 674239 h 1348269"/>
              <a:gd name="connsiteX15" fmla="*/ 6096000 w 11389853"/>
              <a:gd name="connsiteY15" fmla="*/ 674239 h 1348269"/>
              <a:gd name="connsiteX16" fmla="*/ 5418667 w 11389853"/>
              <a:gd name="connsiteY16" fmla="*/ 210 h 1348269"/>
              <a:gd name="connsiteX17" fmla="*/ 5418667 w 11389853"/>
              <a:gd name="connsiteY17" fmla="*/ 210 h 1348269"/>
              <a:gd name="connsiteX18" fmla="*/ 4741334 w 11389853"/>
              <a:gd name="connsiteY18" fmla="*/ 674239 h 1348269"/>
              <a:gd name="connsiteX19" fmla="*/ 4741334 w 11389853"/>
              <a:gd name="connsiteY19" fmla="*/ 674239 h 1348269"/>
              <a:gd name="connsiteX20" fmla="*/ 4064000 w 11389853"/>
              <a:gd name="connsiteY20" fmla="*/ 1348269 h 1348269"/>
              <a:gd name="connsiteX21" fmla="*/ 4064000 w 11389853"/>
              <a:gd name="connsiteY21" fmla="*/ 1348269 h 1348269"/>
              <a:gd name="connsiteX22" fmla="*/ 3386667 w 11389853"/>
              <a:gd name="connsiteY22" fmla="*/ 674239 h 1348269"/>
              <a:gd name="connsiteX23" fmla="*/ 3386667 w 11389853"/>
              <a:gd name="connsiteY23" fmla="*/ 674239 h 1348269"/>
              <a:gd name="connsiteX24" fmla="*/ 2709333 w 11389853"/>
              <a:gd name="connsiteY24" fmla="*/ 210 h 1348269"/>
              <a:gd name="connsiteX25" fmla="*/ 2709333 w 11389853"/>
              <a:gd name="connsiteY25" fmla="*/ 210 h 1348269"/>
              <a:gd name="connsiteX26" fmla="*/ 2032000 w 11389853"/>
              <a:gd name="connsiteY26" fmla="*/ 674239 h 1348269"/>
              <a:gd name="connsiteX27" fmla="*/ 2032000 w 11389853"/>
              <a:gd name="connsiteY27" fmla="*/ 674239 h 1348269"/>
              <a:gd name="connsiteX28" fmla="*/ 1354667 w 11389853"/>
              <a:gd name="connsiteY28" fmla="*/ 1348269 h 1348269"/>
              <a:gd name="connsiteX29" fmla="*/ 0 w 11389853"/>
              <a:gd name="connsiteY29" fmla="*/ 1348269 h 1348269"/>
              <a:gd name="connsiteX0" fmla="*/ 11409178 w 11409987"/>
              <a:gd name="connsiteY0" fmla="*/ 671569 h 1348330"/>
              <a:gd name="connsiteX1" fmla="*/ 10837333 w 11409987"/>
              <a:gd name="connsiteY1" fmla="*/ 271 h 1348330"/>
              <a:gd name="connsiteX2" fmla="*/ 10160000 w 11409987"/>
              <a:gd name="connsiteY2" fmla="*/ 674300 h 1348330"/>
              <a:gd name="connsiteX3" fmla="*/ 10160000 w 11409987"/>
              <a:gd name="connsiteY3" fmla="*/ 674300 h 1348330"/>
              <a:gd name="connsiteX4" fmla="*/ 9482667 w 11409987"/>
              <a:gd name="connsiteY4" fmla="*/ 1348330 h 1348330"/>
              <a:gd name="connsiteX5" fmla="*/ 9482667 w 11409987"/>
              <a:gd name="connsiteY5" fmla="*/ 1348330 h 1348330"/>
              <a:gd name="connsiteX6" fmla="*/ 8805333 w 11409987"/>
              <a:gd name="connsiteY6" fmla="*/ 674300 h 1348330"/>
              <a:gd name="connsiteX7" fmla="*/ 8805333 w 11409987"/>
              <a:gd name="connsiteY7" fmla="*/ 674300 h 1348330"/>
              <a:gd name="connsiteX8" fmla="*/ 8128000 w 11409987"/>
              <a:gd name="connsiteY8" fmla="*/ 271 h 1348330"/>
              <a:gd name="connsiteX9" fmla="*/ 8128000 w 11409987"/>
              <a:gd name="connsiteY9" fmla="*/ 271 h 1348330"/>
              <a:gd name="connsiteX10" fmla="*/ 7450667 w 11409987"/>
              <a:gd name="connsiteY10" fmla="*/ 674300 h 1348330"/>
              <a:gd name="connsiteX11" fmla="*/ 7450667 w 11409987"/>
              <a:gd name="connsiteY11" fmla="*/ 674300 h 1348330"/>
              <a:gd name="connsiteX12" fmla="*/ 6773334 w 11409987"/>
              <a:gd name="connsiteY12" fmla="*/ 1348330 h 1348330"/>
              <a:gd name="connsiteX13" fmla="*/ 6773334 w 11409987"/>
              <a:gd name="connsiteY13" fmla="*/ 1348330 h 1348330"/>
              <a:gd name="connsiteX14" fmla="*/ 6096000 w 11409987"/>
              <a:gd name="connsiteY14" fmla="*/ 674300 h 1348330"/>
              <a:gd name="connsiteX15" fmla="*/ 6096000 w 11409987"/>
              <a:gd name="connsiteY15" fmla="*/ 674300 h 1348330"/>
              <a:gd name="connsiteX16" fmla="*/ 5418667 w 11409987"/>
              <a:gd name="connsiteY16" fmla="*/ 271 h 1348330"/>
              <a:gd name="connsiteX17" fmla="*/ 5418667 w 11409987"/>
              <a:gd name="connsiteY17" fmla="*/ 271 h 1348330"/>
              <a:gd name="connsiteX18" fmla="*/ 4741334 w 11409987"/>
              <a:gd name="connsiteY18" fmla="*/ 674300 h 1348330"/>
              <a:gd name="connsiteX19" fmla="*/ 4741334 w 11409987"/>
              <a:gd name="connsiteY19" fmla="*/ 674300 h 1348330"/>
              <a:gd name="connsiteX20" fmla="*/ 4064000 w 11409987"/>
              <a:gd name="connsiteY20" fmla="*/ 1348330 h 1348330"/>
              <a:gd name="connsiteX21" fmla="*/ 4064000 w 11409987"/>
              <a:gd name="connsiteY21" fmla="*/ 1348330 h 1348330"/>
              <a:gd name="connsiteX22" fmla="*/ 3386667 w 11409987"/>
              <a:gd name="connsiteY22" fmla="*/ 674300 h 1348330"/>
              <a:gd name="connsiteX23" fmla="*/ 3386667 w 11409987"/>
              <a:gd name="connsiteY23" fmla="*/ 674300 h 1348330"/>
              <a:gd name="connsiteX24" fmla="*/ 2709333 w 11409987"/>
              <a:gd name="connsiteY24" fmla="*/ 271 h 1348330"/>
              <a:gd name="connsiteX25" fmla="*/ 2709333 w 11409987"/>
              <a:gd name="connsiteY25" fmla="*/ 271 h 1348330"/>
              <a:gd name="connsiteX26" fmla="*/ 2032000 w 11409987"/>
              <a:gd name="connsiteY26" fmla="*/ 674300 h 1348330"/>
              <a:gd name="connsiteX27" fmla="*/ 2032000 w 11409987"/>
              <a:gd name="connsiteY27" fmla="*/ 674300 h 1348330"/>
              <a:gd name="connsiteX28" fmla="*/ 1354667 w 11409987"/>
              <a:gd name="connsiteY28" fmla="*/ 1348330 h 1348330"/>
              <a:gd name="connsiteX29" fmla="*/ 0 w 11409987"/>
              <a:gd name="connsiteY29" fmla="*/ 1348330 h 1348330"/>
              <a:gd name="connsiteX0" fmla="*/ 11409178 w 11455494"/>
              <a:gd name="connsiteY0" fmla="*/ 671328 h 1348089"/>
              <a:gd name="connsiteX1" fmla="*/ 11414227 w 11455494"/>
              <a:gd name="connsiteY1" fmla="*/ 646945 h 1348089"/>
              <a:gd name="connsiteX2" fmla="*/ 10837333 w 11455494"/>
              <a:gd name="connsiteY2" fmla="*/ 30 h 1348089"/>
              <a:gd name="connsiteX3" fmla="*/ 10160000 w 11455494"/>
              <a:gd name="connsiteY3" fmla="*/ 674059 h 1348089"/>
              <a:gd name="connsiteX4" fmla="*/ 10160000 w 11455494"/>
              <a:gd name="connsiteY4" fmla="*/ 674059 h 1348089"/>
              <a:gd name="connsiteX5" fmla="*/ 9482667 w 11455494"/>
              <a:gd name="connsiteY5" fmla="*/ 1348089 h 1348089"/>
              <a:gd name="connsiteX6" fmla="*/ 9482667 w 11455494"/>
              <a:gd name="connsiteY6" fmla="*/ 1348089 h 1348089"/>
              <a:gd name="connsiteX7" fmla="*/ 8805333 w 11455494"/>
              <a:gd name="connsiteY7" fmla="*/ 674059 h 1348089"/>
              <a:gd name="connsiteX8" fmla="*/ 8805333 w 11455494"/>
              <a:gd name="connsiteY8" fmla="*/ 674059 h 1348089"/>
              <a:gd name="connsiteX9" fmla="*/ 8128000 w 11455494"/>
              <a:gd name="connsiteY9" fmla="*/ 30 h 1348089"/>
              <a:gd name="connsiteX10" fmla="*/ 8128000 w 11455494"/>
              <a:gd name="connsiteY10" fmla="*/ 30 h 1348089"/>
              <a:gd name="connsiteX11" fmla="*/ 7450667 w 11455494"/>
              <a:gd name="connsiteY11" fmla="*/ 674059 h 1348089"/>
              <a:gd name="connsiteX12" fmla="*/ 7450667 w 11455494"/>
              <a:gd name="connsiteY12" fmla="*/ 674059 h 1348089"/>
              <a:gd name="connsiteX13" fmla="*/ 6773334 w 11455494"/>
              <a:gd name="connsiteY13" fmla="*/ 1348089 h 1348089"/>
              <a:gd name="connsiteX14" fmla="*/ 6773334 w 11455494"/>
              <a:gd name="connsiteY14" fmla="*/ 1348089 h 1348089"/>
              <a:gd name="connsiteX15" fmla="*/ 6096000 w 11455494"/>
              <a:gd name="connsiteY15" fmla="*/ 674059 h 1348089"/>
              <a:gd name="connsiteX16" fmla="*/ 6096000 w 11455494"/>
              <a:gd name="connsiteY16" fmla="*/ 674059 h 1348089"/>
              <a:gd name="connsiteX17" fmla="*/ 5418667 w 11455494"/>
              <a:gd name="connsiteY17" fmla="*/ 30 h 1348089"/>
              <a:gd name="connsiteX18" fmla="*/ 5418667 w 11455494"/>
              <a:gd name="connsiteY18" fmla="*/ 30 h 1348089"/>
              <a:gd name="connsiteX19" fmla="*/ 4741334 w 11455494"/>
              <a:gd name="connsiteY19" fmla="*/ 674059 h 1348089"/>
              <a:gd name="connsiteX20" fmla="*/ 4741334 w 11455494"/>
              <a:gd name="connsiteY20" fmla="*/ 674059 h 1348089"/>
              <a:gd name="connsiteX21" fmla="*/ 4064000 w 11455494"/>
              <a:gd name="connsiteY21" fmla="*/ 1348089 h 1348089"/>
              <a:gd name="connsiteX22" fmla="*/ 4064000 w 11455494"/>
              <a:gd name="connsiteY22" fmla="*/ 1348089 h 1348089"/>
              <a:gd name="connsiteX23" fmla="*/ 3386667 w 11455494"/>
              <a:gd name="connsiteY23" fmla="*/ 674059 h 1348089"/>
              <a:gd name="connsiteX24" fmla="*/ 3386667 w 11455494"/>
              <a:gd name="connsiteY24" fmla="*/ 674059 h 1348089"/>
              <a:gd name="connsiteX25" fmla="*/ 2709333 w 11455494"/>
              <a:gd name="connsiteY25" fmla="*/ 30 h 1348089"/>
              <a:gd name="connsiteX26" fmla="*/ 2709333 w 11455494"/>
              <a:gd name="connsiteY26" fmla="*/ 30 h 1348089"/>
              <a:gd name="connsiteX27" fmla="*/ 2032000 w 11455494"/>
              <a:gd name="connsiteY27" fmla="*/ 674059 h 1348089"/>
              <a:gd name="connsiteX28" fmla="*/ 2032000 w 11455494"/>
              <a:gd name="connsiteY28" fmla="*/ 674059 h 1348089"/>
              <a:gd name="connsiteX29" fmla="*/ 1354667 w 11455494"/>
              <a:gd name="connsiteY29" fmla="*/ 1348089 h 1348089"/>
              <a:gd name="connsiteX30" fmla="*/ 0 w 11455494"/>
              <a:gd name="connsiteY30" fmla="*/ 1348089 h 1348089"/>
              <a:gd name="connsiteX0" fmla="*/ 11409178 w 11422518"/>
              <a:gd name="connsiteY0" fmla="*/ 671345 h 1348106"/>
              <a:gd name="connsiteX1" fmla="*/ 11363723 w 11422518"/>
              <a:gd name="connsiteY1" fmla="*/ 418647 h 1348106"/>
              <a:gd name="connsiteX2" fmla="*/ 10837333 w 11422518"/>
              <a:gd name="connsiteY2" fmla="*/ 47 h 1348106"/>
              <a:gd name="connsiteX3" fmla="*/ 10160000 w 11422518"/>
              <a:gd name="connsiteY3" fmla="*/ 674076 h 1348106"/>
              <a:gd name="connsiteX4" fmla="*/ 10160000 w 11422518"/>
              <a:gd name="connsiteY4" fmla="*/ 674076 h 1348106"/>
              <a:gd name="connsiteX5" fmla="*/ 9482667 w 11422518"/>
              <a:gd name="connsiteY5" fmla="*/ 1348106 h 1348106"/>
              <a:gd name="connsiteX6" fmla="*/ 9482667 w 11422518"/>
              <a:gd name="connsiteY6" fmla="*/ 1348106 h 1348106"/>
              <a:gd name="connsiteX7" fmla="*/ 8805333 w 11422518"/>
              <a:gd name="connsiteY7" fmla="*/ 674076 h 1348106"/>
              <a:gd name="connsiteX8" fmla="*/ 8805333 w 11422518"/>
              <a:gd name="connsiteY8" fmla="*/ 674076 h 1348106"/>
              <a:gd name="connsiteX9" fmla="*/ 8128000 w 11422518"/>
              <a:gd name="connsiteY9" fmla="*/ 47 h 1348106"/>
              <a:gd name="connsiteX10" fmla="*/ 8128000 w 11422518"/>
              <a:gd name="connsiteY10" fmla="*/ 47 h 1348106"/>
              <a:gd name="connsiteX11" fmla="*/ 7450667 w 11422518"/>
              <a:gd name="connsiteY11" fmla="*/ 674076 h 1348106"/>
              <a:gd name="connsiteX12" fmla="*/ 7450667 w 11422518"/>
              <a:gd name="connsiteY12" fmla="*/ 674076 h 1348106"/>
              <a:gd name="connsiteX13" fmla="*/ 6773334 w 11422518"/>
              <a:gd name="connsiteY13" fmla="*/ 1348106 h 1348106"/>
              <a:gd name="connsiteX14" fmla="*/ 6773334 w 11422518"/>
              <a:gd name="connsiteY14" fmla="*/ 1348106 h 1348106"/>
              <a:gd name="connsiteX15" fmla="*/ 6096000 w 11422518"/>
              <a:gd name="connsiteY15" fmla="*/ 674076 h 1348106"/>
              <a:gd name="connsiteX16" fmla="*/ 6096000 w 11422518"/>
              <a:gd name="connsiteY16" fmla="*/ 674076 h 1348106"/>
              <a:gd name="connsiteX17" fmla="*/ 5418667 w 11422518"/>
              <a:gd name="connsiteY17" fmla="*/ 47 h 1348106"/>
              <a:gd name="connsiteX18" fmla="*/ 5418667 w 11422518"/>
              <a:gd name="connsiteY18" fmla="*/ 47 h 1348106"/>
              <a:gd name="connsiteX19" fmla="*/ 4741334 w 11422518"/>
              <a:gd name="connsiteY19" fmla="*/ 674076 h 1348106"/>
              <a:gd name="connsiteX20" fmla="*/ 4741334 w 11422518"/>
              <a:gd name="connsiteY20" fmla="*/ 674076 h 1348106"/>
              <a:gd name="connsiteX21" fmla="*/ 4064000 w 11422518"/>
              <a:gd name="connsiteY21" fmla="*/ 1348106 h 1348106"/>
              <a:gd name="connsiteX22" fmla="*/ 4064000 w 11422518"/>
              <a:gd name="connsiteY22" fmla="*/ 1348106 h 1348106"/>
              <a:gd name="connsiteX23" fmla="*/ 3386667 w 11422518"/>
              <a:gd name="connsiteY23" fmla="*/ 674076 h 1348106"/>
              <a:gd name="connsiteX24" fmla="*/ 3386667 w 11422518"/>
              <a:gd name="connsiteY24" fmla="*/ 674076 h 1348106"/>
              <a:gd name="connsiteX25" fmla="*/ 2709333 w 11422518"/>
              <a:gd name="connsiteY25" fmla="*/ 47 h 1348106"/>
              <a:gd name="connsiteX26" fmla="*/ 2709333 w 11422518"/>
              <a:gd name="connsiteY26" fmla="*/ 47 h 1348106"/>
              <a:gd name="connsiteX27" fmla="*/ 2032000 w 11422518"/>
              <a:gd name="connsiteY27" fmla="*/ 674076 h 1348106"/>
              <a:gd name="connsiteX28" fmla="*/ 2032000 w 11422518"/>
              <a:gd name="connsiteY28" fmla="*/ 674076 h 1348106"/>
              <a:gd name="connsiteX29" fmla="*/ 1354667 w 11422518"/>
              <a:gd name="connsiteY29" fmla="*/ 1348106 h 1348106"/>
              <a:gd name="connsiteX30" fmla="*/ 0 w 11422518"/>
              <a:gd name="connsiteY30" fmla="*/ 1348106 h 1348106"/>
              <a:gd name="connsiteX0" fmla="*/ 11409178 w 11412300"/>
              <a:gd name="connsiteY0" fmla="*/ 671346 h 1348107"/>
              <a:gd name="connsiteX1" fmla="*/ 11394025 w 11412300"/>
              <a:gd name="connsiteY1" fmla="*/ 665228 h 1348107"/>
              <a:gd name="connsiteX2" fmla="*/ 11363723 w 11412300"/>
              <a:gd name="connsiteY2" fmla="*/ 418648 h 1348107"/>
              <a:gd name="connsiteX3" fmla="*/ 10837333 w 11412300"/>
              <a:gd name="connsiteY3" fmla="*/ 48 h 1348107"/>
              <a:gd name="connsiteX4" fmla="*/ 10160000 w 11412300"/>
              <a:gd name="connsiteY4" fmla="*/ 674077 h 1348107"/>
              <a:gd name="connsiteX5" fmla="*/ 10160000 w 11412300"/>
              <a:gd name="connsiteY5" fmla="*/ 674077 h 1348107"/>
              <a:gd name="connsiteX6" fmla="*/ 9482667 w 11412300"/>
              <a:gd name="connsiteY6" fmla="*/ 1348107 h 1348107"/>
              <a:gd name="connsiteX7" fmla="*/ 9482667 w 11412300"/>
              <a:gd name="connsiteY7" fmla="*/ 1348107 h 1348107"/>
              <a:gd name="connsiteX8" fmla="*/ 8805333 w 11412300"/>
              <a:gd name="connsiteY8" fmla="*/ 674077 h 1348107"/>
              <a:gd name="connsiteX9" fmla="*/ 8805333 w 11412300"/>
              <a:gd name="connsiteY9" fmla="*/ 674077 h 1348107"/>
              <a:gd name="connsiteX10" fmla="*/ 8128000 w 11412300"/>
              <a:gd name="connsiteY10" fmla="*/ 48 h 1348107"/>
              <a:gd name="connsiteX11" fmla="*/ 8128000 w 11412300"/>
              <a:gd name="connsiteY11" fmla="*/ 48 h 1348107"/>
              <a:gd name="connsiteX12" fmla="*/ 7450667 w 11412300"/>
              <a:gd name="connsiteY12" fmla="*/ 674077 h 1348107"/>
              <a:gd name="connsiteX13" fmla="*/ 7450667 w 11412300"/>
              <a:gd name="connsiteY13" fmla="*/ 674077 h 1348107"/>
              <a:gd name="connsiteX14" fmla="*/ 6773334 w 11412300"/>
              <a:gd name="connsiteY14" fmla="*/ 1348107 h 1348107"/>
              <a:gd name="connsiteX15" fmla="*/ 6773334 w 11412300"/>
              <a:gd name="connsiteY15" fmla="*/ 1348107 h 1348107"/>
              <a:gd name="connsiteX16" fmla="*/ 6096000 w 11412300"/>
              <a:gd name="connsiteY16" fmla="*/ 674077 h 1348107"/>
              <a:gd name="connsiteX17" fmla="*/ 6096000 w 11412300"/>
              <a:gd name="connsiteY17" fmla="*/ 674077 h 1348107"/>
              <a:gd name="connsiteX18" fmla="*/ 5418667 w 11412300"/>
              <a:gd name="connsiteY18" fmla="*/ 48 h 1348107"/>
              <a:gd name="connsiteX19" fmla="*/ 5418667 w 11412300"/>
              <a:gd name="connsiteY19" fmla="*/ 48 h 1348107"/>
              <a:gd name="connsiteX20" fmla="*/ 4741334 w 11412300"/>
              <a:gd name="connsiteY20" fmla="*/ 674077 h 1348107"/>
              <a:gd name="connsiteX21" fmla="*/ 4741334 w 11412300"/>
              <a:gd name="connsiteY21" fmla="*/ 674077 h 1348107"/>
              <a:gd name="connsiteX22" fmla="*/ 4064000 w 11412300"/>
              <a:gd name="connsiteY22" fmla="*/ 1348107 h 1348107"/>
              <a:gd name="connsiteX23" fmla="*/ 4064000 w 11412300"/>
              <a:gd name="connsiteY23" fmla="*/ 1348107 h 1348107"/>
              <a:gd name="connsiteX24" fmla="*/ 3386667 w 11412300"/>
              <a:gd name="connsiteY24" fmla="*/ 674077 h 1348107"/>
              <a:gd name="connsiteX25" fmla="*/ 3386667 w 11412300"/>
              <a:gd name="connsiteY25" fmla="*/ 674077 h 1348107"/>
              <a:gd name="connsiteX26" fmla="*/ 2709333 w 11412300"/>
              <a:gd name="connsiteY26" fmla="*/ 48 h 1348107"/>
              <a:gd name="connsiteX27" fmla="*/ 2709333 w 11412300"/>
              <a:gd name="connsiteY27" fmla="*/ 48 h 1348107"/>
              <a:gd name="connsiteX28" fmla="*/ 2032000 w 11412300"/>
              <a:gd name="connsiteY28" fmla="*/ 674077 h 1348107"/>
              <a:gd name="connsiteX29" fmla="*/ 2032000 w 11412300"/>
              <a:gd name="connsiteY29" fmla="*/ 674077 h 1348107"/>
              <a:gd name="connsiteX30" fmla="*/ 1354667 w 11412300"/>
              <a:gd name="connsiteY30" fmla="*/ 1348107 h 1348107"/>
              <a:gd name="connsiteX31" fmla="*/ 0 w 11412300"/>
              <a:gd name="connsiteY31" fmla="*/ 1348107 h 1348107"/>
              <a:gd name="connsiteX0" fmla="*/ 11409178 w 11426507"/>
              <a:gd name="connsiteY0" fmla="*/ 671346 h 1348107"/>
              <a:gd name="connsiteX1" fmla="*/ 11424328 w 11426507"/>
              <a:gd name="connsiteY1" fmla="*/ 1130991 h 1348107"/>
              <a:gd name="connsiteX2" fmla="*/ 11363723 w 11426507"/>
              <a:gd name="connsiteY2" fmla="*/ 418648 h 1348107"/>
              <a:gd name="connsiteX3" fmla="*/ 10837333 w 11426507"/>
              <a:gd name="connsiteY3" fmla="*/ 48 h 1348107"/>
              <a:gd name="connsiteX4" fmla="*/ 10160000 w 11426507"/>
              <a:gd name="connsiteY4" fmla="*/ 674077 h 1348107"/>
              <a:gd name="connsiteX5" fmla="*/ 10160000 w 11426507"/>
              <a:gd name="connsiteY5" fmla="*/ 674077 h 1348107"/>
              <a:gd name="connsiteX6" fmla="*/ 9482667 w 11426507"/>
              <a:gd name="connsiteY6" fmla="*/ 1348107 h 1348107"/>
              <a:gd name="connsiteX7" fmla="*/ 9482667 w 11426507"/>
              <a:gd name="connsiteY7" fmla="*/ 1348107 h 1348107"/>
              <a:gd name="connsiteX8" fmla="*/ 8805333 w 11426507"/>
              <a:gd name="connsiteY8" fmla="*/ 674077 h 1348107"/>
              <a:gd name="connsiteX9" fmla="*/ 8805333 w 11426507"/>
              <a:gd name="connsiteY9" fmla="*/ 674077 h 1348107"/>
              <a:gd name="connsiteX10" fmla="*/ 8128000 w 11426507"/>
              <a:gd name="connsiteY10" fmla="*/ 48 h 1348107"/>
              <a:gd name="connsiteX11" fmla="*/ 8128000 w 11426507"/>
              <a:gd name="connsiteY11" fmla="*/ 48 h 1348107"/>
              <a:gd name="connsiteX12" fmla="*/ 7450667 w 11426507"/>
              <a:gd name="connsiteY12" fmla="*/ 674077 h 1348107"/>
              <a:gd name="connsiteX13" fmla="*/ 7450667 w 11426507"/>
              <a:gd name="connsiteY13" fmla="*/ 674077 h 1348107"/>
              <a:gd name="connsiteX14" fmla="*/ 6773334 w 11426507"/>
              <a:gd name="connsiteY14" fmla="*/ 1348107 h 1348107"/>
              <a:gd name="connsiteX15" fmla="*/ 6773334 w 11426507"/>
              <a:gd name="connsiteY15" fmla="*/ 1348107 h 1348107"/>
              <a:gd name="connsiteX16" fmla="*/ 6096000 w 11426507"/>
              <a:gd name="connsiteY16" fmla="*/ 674077 h 1348107"/>
              <a:gd name="connsiteX17" fmla="*/ 6096000 w 11426507"/>
              <a:gd name="connsiteY17" fmla="*/ 674077 h 1348107"/>
              <a:gd name="connsiteX18" fmla="*/ 5418667 w 11426507"/>
              <a:gd name="connsiteY18" fmla="*/ 48 h 1348107"/>
              <a:gd name="connsiteX19" fmla="*/ 5418667 w 11426507"/>
              <a:gd name="connsiteY19" fmla="*/ 48 h 1348107"/>
              <a:gd name="connsiteX20" fmla="*/ 4741334 w 11426507"/>
              <a:gd name="connsiteY20" fmla="*/ 674077 h 1348107"/>
              <a:gd name="connsiteX21" fmla="*/ 4741334 w 11426507"/>
              <a:gd name="connsiteY21" fmla="*/ 674077 h 1348107"/>
              <a:gd name="connsiteX22" fmla="*/ 4064000 w 11426507"/>
              <a:gd name="connsiteY22" fmla="*/ 1348107 h 1348107"/>
              <a:gd name="connsiteX23" fmla="*/ 4064000 w 11426507"/>
              <a:gd name="connsiteY23" fmla="*/ 1348107 h 1348107"/>
              <a:gd name="connsiteX24" fmla="*/ 3386667 w 11426507"/>
              <a:gd name="connsiteY24" fmla="*/ 674077 h 1348107"/>
              <a:gd name="connsiteX25" fmla="*/ 3386667 w 11426507"/>
              <a:gd name="connsiteY25" fmla="*/ 674077 h 1348107"/>
              <a:gd name="connsiteX26" fmla="*/ 2709333 w 11426507"/>
              <a:gd name="connsiteY26" fmla="*/ 48 h 1348107"/>
              <a:gd name="connsiteX27" fmla="*/ 2709333 w 11426507"/>
              <a:gd name="connsiteY27" fmla="*/ 48 h 1348107"/>
              <a:gd name="connsiteX28" fmla="*/ 2032000 w 11426507"/>
              <a:gd name="connsiteY28" fmla="*/ 674077 h 1348107"/>
              <a:gd name="connsiteX29" fmla="*/ 2032000 w 11426507"/>
              <a:gd name="connsiteY29" fmla="*/ 674077 h 1348107"/>
              <a:gd name="connsiteX30" fmla="*/ 1354667 w 11426507"/>
              <a:gd name="connsiteY30" fmla="*/ 1348107 h 1348107"/>
              <a:gd name="connsiteX31" fmla="*/ 0 w 11426507"/>
              <a:gd name="connsiteY31" fmla="*/ 1348107 h 1348107"/>
              <a:gd name="connsiteX0" fmla="*/ 11409178 w 11878958"/>
              <a:gd name="connsiteY0" fmla="*/ 671346 h 1348107"/>
              <a:gd name="connsiteX1" fmla="*/ 11878871 w 11878958"/>
              <a:gd name="connsiteY1" fmla="*/ 651531 h 1348107"/>
              <a:gd name="connsiteX2" fmla="*/ 11363723 w 11878958"/>
              <a:gd name="connsiteY2" fmla="*/ 418648 h 1348107"/>
              <a:gd name="connsiteX3" fmla="*/ 10837333 w 11878958"/>
              <a:gd name="connsiteY3" fmla="*/ 48 h 1348107"/>
              <a:gd name="connsiteX4" fmla="*/ 10160000 w 11878958"/>
              <a:gd name="connsiteY4" fmla="*/ 674077 h 1348107"/>
              <a:gd name="connsiteX5" fmla="*/ 10160000 w 11878958"/>
              <a:gd name="connsiteY5" fmla="*/ 674077 h 1348107"/>
              <a:gd name="connsiteX6" fmla="*/ 9482667 w 11878958"/>
              <a:gd name="connsiteY6" fmla="*/ 1348107 h 1348107"/>
              <a:gd name="connsiteX7" fmla="*/ 9482667 w 11878958"/>
              <a:gd name="connsiteY7" fmla="*/ 1348107 h 1348107"/>
              <a:gd name="connsiteX8" fmla="*/ 8805333 w 11878958"/>
              <a:gd name="connsiteY8" fmla="*/ 674077 h 1348107"/>
              <a:gd name="connsiteX9" fmla="*/ 8805333 w 11878958"/>
              <a:gd name="connsiteY9" fmla="*/ 674077 h 1348107"/>
              <a:gd name="connsiteX10" fmla="*/ 8128000 w 11878958"/>
              <a:gd name="connsiteY10" fmla="*/ 48 h 1348107"/>
              <a:gd name="connsiteX11" fmla="*/ 8128000 w 11878958"/>
              <a:gd name="connsiteY11" fmla="*/ 48 h 1348107"/>
              <a:gd name="connsiteX12" fmla="*/ 7450667 w 11878958"/>
              <a:gd name="connsiteY12" fmla="*/ 674077 h 1348107"/>
              <a:gd name="connsiteX13" fmla="*/ 7450667 w 11878958"/>
              <a:gd name="connsiteY13" fmla="*/ 674077 h 1348107"/>
              <a:gd name="connsiteX14" fmla="*/ 6773334 w 11878958"/>
              <a:gd name="connsiteY14" fmla="*/ 1348107 h 1348107"/>
              <a:gd name="connsiteX15" fmla="*/ 6773334 w 11878958"/>
              <a:gd name="connsiteY15" fmla="*/ 1348107 h 1348107"/>
              <a:gd name="connsiteX16" fmla="*/ 6096000 w 11878958"/>
              <a:gd name="connsiteY16" fmla="*/ 674077 h 1348107"/>
              <a:gd name="connsiteX17" fmla="*/ 6096000 w 11878958"/>
              <a:gd name="connsiteY17" fmla="*/ 674077 h 1348107"/>
              <a:gd name="connsiteX18" fmla="*/ 5418667 w 11878958"/>
              <a:gd name="connsiteY18" fmla="*/ 48 h 1348107"/>
              <a:gd name="connsiteX19" fmla="*/ 5418667 w 11878958"/>
              <a:gd name="connsiteY19" fmla="*/ 48 h 1348107"/>
              <a:gd name="connsiteX20" fmla="*/ 4741334 w 11878958"/>
              <a:gd name="connsiteY20" fmla="*/ 674077 h 1348107"/>
              <a:gd name="connsiteX21" fmla="*/ 4741334 w 11878958"/>
              <a:gd name="connsiteY21" fmla="*/ 674077 h 1348107"/>
              <a:gd name="connsiteX22" fmla="*/ 4064000 w 11878958"/>
              <a:gd name="connsiteY22" fmla="*/ 1348107 h 1348107"/>
              <a:gd name="connsiteX23" fmla="*/ 4064000 w 11878958"/>
              <a:gd name="connsiteY23" fmla="*/ 1348107 h 1348107"/>
              <a:gd name="connsiteX24" fmla="*/ 3386667 w 11878958"/>
              <a:gd name="connsiteY24" fmla="*/ 674077 h 1348107"/>
              <a:gd name="connsiteX25" fmla="*/ 3386667 w 11878958"/>
              <a:gd name="connsiteY25" fmla="*/ 674077 h 1348107"/>
              <a:gd name="connsiteX26" fmla="*/ 2709333 w 11878958"/>
              <a:gd name="connsiteY26" fmla="*/ 48 h 1348107"/>
              <a:gd name="connsiteX27" fmla="*/ 2709333 w 11878958"/>
              <a:gd name="connsiteY27" fmla="*/ 48 h 1348107"/>
              <a:gd name="connsiteX28" fmla="*/ 2032000 w 11878958"/>
              <a:gd name="connsiteY28" fmla="*/ 674077 h 1348107"/>
              <a:gd name="connsiteX29" fmla="*/ 2032000 w 11878958"/>
              <a:gd name="connsiteY29" fmla="*/ 674077 h 1348107"/>
              <a:gd name="connsiteX30" fmla="*/ 1354667 w 11878958"/>
              <a:gd name="connsiteY30" fmla="*/ 1348107 h 1348107"/>
              <a:gd name="connsiteX31" fmla="*/ 0 w 11878958"/>
              <a:gd name="connsiteY31" fmla="*/ 1348107 h 1348107"/>
              <a:gd name="connsiteX0" fmla="*/ 11550592 w 11878996"/>
              <a:gd name="connsiteY0" fmla="*/ 1575472 h 1575472"/>
              <a:gd name="connsiteX1" fmla="*/ 11878871 w 11878996"/>
              <a:gd name="connsiteY1" fmla="*/ 651531 h 1575472"/>
              <a:gd name="connsiteX2" fmla="*/ 11363723 w 11878996"/>
              <a:gd name="connsiteY2" fmla="*/ 418648 h 1575472"/>
              <a:gd name="connsiteX3" fmla="*/ 10837333 w 11878996"/>
              <a:gd name="connsiteY3" fmla="*/ 48 h 1575472"/>
              <a:gd name="connsiteX4" fmla="*/ 10160000 w 11878996"/>
              <a:gd name="connsiteY4" fmla="*/ 674077 h 1575472"/>
              <a:gd name="connsiteX5" fmla="*/ 10160000 w 11878996"/>
              <a:gd name="connsiteY5" fmla="*/ 674077 h 1575472"/>
              <a:gd name="connsiteX6" fmla="*/ 9482667 w 11878996"/>
              <a:gd name="connsiteY6" fmla="*/ 1348107 h 1575472"/>
              <a:gd name="connsiteX7" fmla="*/ 9482667 w 11878996"/>
              <a:gd name="connsiteY7" fmla="*/ 1348107 h 1575472"/>
              <a:gd name="connsiteX8" fmla="*/ 8805333 w 11878996"/>
              <a:gd name="connsiteY8" fmla="*/ 674077 h 1575472"/>
              <a:gd name="connsiteX9" fmla="*/ 8805333 w 11878996"/>
              <a:gd name="connsiteY9" fmla="*/ 674077 h 1575472"/>
              <a:gd name="connsiteX10" fmla="*/ 8128000 w 11878996"/>
              <a:gd name="connsiteY10" fmla="*/ 48 h 1575472"/>
              <a:gd name="connsiteX11" fmla="*/ 8128000 w 11878996"/>
              <a:gd name="connsiteY11" fmla="*/ 48 h 1575472"/>
              <a:gd name="connsiteX12" fmla="*/ 7450667 w 11878996"/>
              <a:gd name="connsiteY12" fmla="*/ 674077 h 1575472"/>
              <a:gd name="connsiteX13" fmla="*/ 7450667 w 11878996"/>
              <a:gd name="connsiteY13" fmla="*/ 674077 h 1575472"/>
              <a:gd name="connsiteX14" fmla="*/ 6773334 w 11878996"/>
              <a:gd name="connsiteY14" fmla="*/ 1348107 h 1575472"/>
              <a:gd name="connsiteX15" fmla="*/ 6773334 w 11878996"/>
              <a:gd name="connsiteY15" fmla="*/ 1348107 h 1575472"/>
              <a:gd name="connsiteX16" fmla="*/ 6096000 w 11878996"/>
              <a:gd name="connsiteY16" fmla="*/ 674077 h 1575472"/>
              <a:gd name="connsiteX17" fmla="*/ 6096000 w 11878996"/>
              <a:gd name="connsiteY17" fmla="*/ 674077 h 1575472"/>
              <a:gd name="connsiteX18" fmla="*/ 5418667 w 11878996"/>
              <a:gd name="connsiteY18" fmla="*/ 48 h 1575472"/>
              <a:gd name="connsiteX19" fmla="*/ 5418667 w 11878996"/>
              <a:gd name="connsiteY19" fmla="*/ 48 h 1575472"/>
              <a:gd name="connsiteX20" fmla="*/ 4741334 w 11878996"/>
              <a:gd name="connsiteY20" fmla="*/ 674077 h 1575472"/>
              <a:gd name="connsiteX21" fmla="*/ 4741334 w 11878996"/>
              <a:gd name="connsiteY21" fmla="*/ 674077 h 1575472"/>
              <a:gd name="connsiteX22" fmla="*/ 4064000 w 11878996"/>
              <a:gd name="connsiteY22" fmla="*/ 1348107 h 1575472"/>
              <a:gd name="connsiteX23" fmla="*/ 4064000 w 11878996"/>
              <a:gd name="connsiteY23" fmla="*/ 1348107 h 1575472"/>
              <a:gd name="connsiteX24" fmla="*/ 3386667 w 11878996"/>
              <a:gd name="connsiteY24" fmla="*/ 674077 h 1575472"/>
              <a:gd name="connsiteX25" fmla="*/ 3386667 w 11878996"/>
              <a:gd name="connsiteY25" fmla="*/ 674077 h 1575472"/>
              <a:gd name="connsiteX26" fmla="*/ 2709333 w 11878996"/>
              <a:gd name="connsiteY26" fmla="*/ 48 h 1575472"/>
              <a:gd name="connsiteX27" fmla="*/ 2709333 w 11878996"/>
              <a:gd name="connsiteY27" fmla="*/ 48 h 1575472"/>
              <a:gd name="connsiteX28" fmla="*/ 2032000 w 11878996"/>
              <a:gd name="connsiteY28" fmla="*/ 674077 h 1575472"/>
              <a:gd name="connsiteX29" fmla="*/ 2032000 w 11878996"/>
              <a:gd name="connsiteY29" fmla="*/ 674077 h 1575472"/>
              <a:gd name="connsiteX30" fmla="*/ 1354667 w 11878996"/>
              <a:gd name="connsiteY30" fmla="*/ 1348107 h 1575472"/>
              <a:gd name="connsiteX31" fmla="*/ 0 w 11878996"/>
              <a:gd name="connsiteY31" fmla="*/ 1348107 h 1575472"/>
              <a:gd name="connsiteX0" fmla="*/ 11550592 w 11878996"/>
              <a:gd name="connsiteY0" fmla="*/ 1575453 h 1575453"/>
              <a:gd name="connsiteX1" fmla="*/ 11878871 w 11878996"/>
              <a:gd name="connsiteY1" fmla="*/ 651512 h 1575453"/>
              <a:gd name="connsiteX2" fmla="*/ 11348572 w 11878996"/>
              <a:gd name="connsiteY2" fmla="*/ 633245 h 1575453"/>
              <a:gd name="connsiteX3" fmla="*/ 10837333 w 11878996"/>
              <a:gd name="connsiteY3" fmla="*/ 29 h 1575453"/>
              <a:gd name="connsiteX4" fmla="*/ 10160000 w 11878996"/>
              <a:gd name="connsiteY4" fmla="*/ 674058 h 1575453"/>
              <a:gd name="connsiteX5" fmla="*/ 10160000 w 11878996"/>
              <a:gd name="connsiteY5" fmla="*/ 674058 h 1575453"/>
              <a:gd name="connsiteX6" fmla="*/ 9482667 w 11878996"/>
              <a:gd name="connsiteY6" fmla="*/ 1348088 h 1575453"/>
              <a:gd name="connsiteX7" fmla="*/ 9482667 w 11878996"/>
              <a:gd name="connsiteY7" fmla="*/ 1348088 h 1575453"/>
              <a:gd name="connsiteX8" fmla="*/ 8805333 w 11878996"/>
              <a:gd name="connsiteY8" fmla="*/ 674058 h 1575453"/>
              <a:gd name="connsiteX9" fmla="*/ 8805333 w 11878996"/>
              <a:gd name="connsiteY9" fmla="*/ 674058 h 1575453"/>
              <a:gd name="connsiteX10" fmla="*/ 8128000 w 11878996"/>
              <a:gd name="connsiteY10" fmla="*/ 29 h 1575453"/>
              <a:gd name="connsiteX11" fmla="*/ 8128000 w 11878996"/>
              <a:gd name="connsiteY11" fmla="*/ 29 h 1575453"/>
              <a:gd name="connsiteX12" fmla="*/ 7450667 w 11878996"/>
              <a:gd name="connsiteY12" fmla="*/ 674058 h 1575453"/>
              <a:gd name="connsiteX13" fmla="*/ 7450667 w 11878996"/>
              <a:gd name="connsiteY13" fmla="*/ 674058 h 1575453"/>
              <a:gd name="connsiteX14" fmla="*/ 6773334 w 11878996"/>
              <a:gd name="connsiteY14" fmla="*/ 1348088 h 1575453"/>
              <a:gd name="connsiteX15" fmla="*/ 6773334 w 11878996"/>
              <a:gd name="connsiteY15" fmla="*/ 1348088 h 1575453"/>
              <a:gd name="connsiteX16" fmla="*/ 6096000 w 11878996"/>
              <a:gd name="connsiteY16" fmla="*/ 674058 h 1575453"/>
              <a:gd name="connsiteX17" fmla="*/ 6096000 w 11878996"/>
              <a:gd name="connsiteY17" fmla="*/ 674058 h 1575453"/>
              <a:gd name="connsiteX18" fmla="*/ 5418667 w 11878996"/>
              <a:gd name="connsiteY18" fmla="*/ 29 h 1575453"/>
              <a:gd name="connsiteX19" fmla="*/ 5418667 w 11878996"/>
              <a:gd name="connsiteY19" fmla="*/ 29 h 1575453"/>
              <a:gd name="connsiteX20" fmla="*/ 4741334 w 11878996"/>
              <a:gd name="connsiteY20" fmla="*/ 674058 h 1575453"/>
              <a:gd name="connsiteX21" fmla="*/ 4741334 w 11878996"/>
              <a:gd name="connsiteY21" fmla="*/ 674058 h 1575453"/>
              <a:gd name="connsiteX22" fmla="*/ 4064000 w 11878996"/>
              <a:gd name="connsiteY22" fmla="*/ 1348088 h 1575453"/>
              <a:gd name="connsiteX23" fmla="*/ 4064000 w 11878996"/>
              <a:gd name="connsiteY23" fmla="*/ 1348088 h 1575453"/>
              <a:gd name="connsiteX24" fmla="*/ 3386667 w 11878996"/>
              <a:gd name="connsiteY24" fmla="*/ 674058 h 1575453"/>
              <a:gd name="connsiteX25" fmla="*/ 3386667 w 11878996"/>
              <a:gd name="connsiteY25" fmla="*/ 674058 h 1575453"/>
              <a:gd name="connsiteX26" fmla="*/ 2709333 w 11878996"/>
              <a:gd name="connsiteY26" fmla="*/ 29 h 1575453"/>
              <a:gd name="connsiteX27" fmla="*/ 2709333 w 11878996"/>
              <a:gd name="connsiteY27" fmla="*/ 29 h 1575453"/>
              <a:gd name="connsiteX28" fmla="*/ 2032000 w 11878996"/>
              <a:gd name="connsiteY28" fmla="*/ 674058 h 1575453"/>
              <a:gd name="connsiteX29" fmla="*/ 2032000 w 11878996"/>
              <a:gd name="connsiteY29" fmla="*/ 674058 h 1575453"/>
              <a:gd name="connsiteX30" fmla="*/ 1354667 w 11878996"/>
              <a:gd name="connsiteY30" fmla="*/ 1348088 h 1575453"/>
              <a:gd name="connsiteX31" fmla="*/ 0 w 11878996"/>
              <a:gd name="connsiteY31" fmla="*/ 1348088 h 1575453"/>
              <a:gd name="connsiteX0" fmla="*/ 11550592 w 11878996"/>
              <a:gd name="connsiteY0" fmla="*/ 1575485 h 1575485"/>
              <a:gd name="connsiteX1" fmla="*/ 11878871 w 11878996"/>
              <a:gd name="connsiteY1" fmla="*/ 651544 h 1575485"/>
              <a:gd name="connsiteX2" fmla="*/ 11348572 w 11878996"/>
              <a:gd name="connsiteY2" fmla="*/ 633277 h 1575485"/>
              <a:gd name="connsiteX3" fmla="*/ 10837333 w 11878996"/>
              <a:gd name="connsiteY3" fmla="*/ 61 h 1575485"/>
              <a:gd name="connsiteX4" fmla="*/ 10160000 w 11878996"/>
              <a:gd name="connsiteY4" fmla="*/ 674090 h 1575485"/>
              <a:gd name="connsiteX5" fmla="*/ 10160000 w 11878996"/>
              <a:gd name="connsiteY5" fmla="*/ 674090 h 1575485"/>
              <a:gd name="connsiteX6" fmla="*/ 9482667 w 11878996"/>
              <a:gd name="connsiteY6" fmla="*/ 1348120 h 1575485"/>
              <a:gd name="connsiteX7" fmla="*/ 9482667 w 11878996"/>
              <a:gd name="connsiteY7" fmla="*/ 1348120 h 1575485"/>
              <a:gd name="connsiteX8" fmla="*/ 8805333 w 11878996"/>
              <a:gd name="connsiteY8" fmla="*/ 674090 h 1575485"/>
              <a:gd name="connsiteX9" fmla="*/ 8805333 w 11878996"/>
              <a:gd name="connsiteY9" fmla="*/ 674090 h 1575485"/>
              <a:gd name="connsiteX10" fmla="*/ 8128000 w 11878996"/>
              <a:gd name="connsiteY10" fmla="*/ 61 h 1575485"/>
              <a:gd name="connsiteX11" fmla="*/ 8128000 w 11878996"/>
              <a:gd name="connsiteY11" fmla="*/ 61 h 1575485"/>
              <a:gd name="connsiteX12" fmla="*/ 7450667 w 11878996"/>
              <a:gd name="connsiteY12" fmla="*/ 674090 h 1575485"/>
              <a:gd name="connsiteX13" fmla="*/ 7450667 w 11878996"/>
              <a:gd name="connsiteY13" fmla="*/ 674090 h 1575485"/>
              <a:gd name="connsiteX14" fmla="*/ 6773334 w 11878996"/>
              <a:gd name="connsiteY14" fmla="*/ 1348120 h 1575485"/>
              <a:gd name="connsiteX15" fmla="*/ 6773334 w 11878996"/>
              <a:gd name="connsiteY15" fmla="*/ 1348120 h 1575485"/>
              <a:gd name="connsiteX16" fmla="*/ 6096000 w 11878996"/>
              <a:gd name="connsiteY16" fmla="*/ 674090 h 1575485"/>
              <a:gd name="connsiteX17" fmla="*/ 6096000 w 11878996"/>
              <a:gd name="connsiteY17" fmla="*/ 674090 h 1575485"/>
              <a:gd name="connsiteX18" fmla="*/ 5418667 w 11878996"/>
              <a:gd name="connsiteY18" fmla="*/ 61 h 1575485"/>
              <a:gd name="connsiteX19" fmla="*/ 5418667 w 11878996"/>
              <a:gd name="connsiteY19" fmla="*/ 61 h 1575485"/>
              <a:gd name="connsiteX20" fmla="*/ 4741334 w 11878996"/>
              <a:gd name="connsiteY20" fmla="*/ 674090 h 1575485"/>
              <a:gd name="connsiteX21" fmla="*/ 4741334 w 11878996"/>
              <a:gd name="connsiteY21" fmla="*/ 674090 h 1575485"/>
              <a:gd name="connsiteX22" fmla="*/ 4064000 w 11878996"/>
              <a:gd name="connsiteY22" fmla="*/ 1348120 h 1575485"/>
              <a:gd name="connsiteX23" fmla="*/ 4064000 w 11878996"/>
              <a:gd name="connsiteY23" fmla="*/ 1348120 h 1575485"/>
              <a:gd name="connsiteX24" fmla="*/ 3386667 w 11878996"/>
              <a:gd name="connsiteY24" fmla="*/ 674090 h 1575485"/>
              <a:gd name="connsiteX25" fmla="*/ 3386667 w 11878996"/>
              <a:gd name="connsiteY25" fmla="*/ 674090 h 1575485"/>
              <a:gd name="connsiteX26" fmla="*/ 2709333 w 11878996"/>
              <a:gd name="connsiteY26" fmla="*/ 61 h 1575485"/>
              <a:gd name="connsiteX27" fmla="*/ 2709333 w 11878996"/>
              <a:gd name="connsiteY27" fmla="*/ 61 h 1575485"/>
              <a:gd name="connsiteX28" fmla="*/ 2032000 w 11878996"/>
              <a:gd name="connsiteY28" fmla="*/ 674090 h 1575485"/>
              <a:gd name="connsiteX29" fmla="*/ 2032000 w 11878996"/>
              <a:gd name="connsiteY29" fmla="*/ 674090 h 1575485"/>
              <a:gd name="connsiteX30" fmla="*/ 1354667 w 11878996"/>
              <a:gd name="connsiteY30" fmla="*/ 1348120 h 1575485"/>
              <a:gd name="connsiteX31" fmla="*/ 0 w 11878996"/>
              <a:gd name="connsiteY31" fmla="*/ 1348120 h 1575485"/>
              <a:gd name="connsiteX0" fmla="*/ 11550592 w 11878996"/>
              <a:gd name="connsiteY0" fmla="*/ 1575489 h 1575489"/>
              <a:gd name="connsiteX1" fmla="*/ 11878871 w 11878996"/>
              <a:gd name="connsiteY1" fmla="*/ 651548 h 1575489"/>
              <a:gd name="connsiteX2" fmla="*/ 11474834 w 11878996"/>
              <a:gd name="connsiteY2" fmla="*/ 619583 h 1575489"/>
              <a:gd name="connsiteX3" fmla="*/ 10837333 w 11878996"/>
              <a:gd name="connsiteY3" fmla="*/ 65 h 1575489"/>
              <a:gd name="connsiteX4" fmla="*/ 10160000 w 11878996"/>
              <a:gd name="connsiteY4" fmla="*/ 674094 h 1575489"/>
              <a:gd name="connsiteX5" fmla="*/ 10160000 w 11878996"/>
              <a:gd name="connsiteY5" fmla="*/ 674094 h 1575489"/>
              <a:gd name="connsiteX6" fmla="*/ 9482667 w 11878996"/>
              <a:gd name="connsiteY6" fmla="*/ 1348124 h 1575489"/>
              <a:gd name="connsiteX7" fmla="*/ 9482667 w 11878996"/>
              <a:gd name="connsiteY7" fmla="*/ 1348124 h 1575489"/>
              <a:gd name="connsiteX8" fmla="*/ 8805333 w 11878996"/>
              <a:gd name="connsiteY8" fmla="*/ 674094 h 1575489"/>
              <a:gd name="connsiteX9" fmla="*/ 8805333 w 11878996"/>
              <a:gd name="connsiteY9" fmla="*/ 674094 h 1575489"/>
              <a:gd name="connsiteX10" fmla="*/ 8128000 w 11878996"/>
              <a:gd name="connsiteY10" fmla="*/ 65 h 1575489"/>
              <a:gd name="connsiteX11" fmla="*/ 8128000 w 11878996"/>
              <a:gd name="connsiteY11" fmla="*/ 65 h 1575489"/>
              <a:gd name="connsiteX12" fmla="*/ 7450667 w 11878996"/>
              <a:gd name="connsiteY12" fmla="*/ 674094 h 1575489"/>
              <a:gd name="connsiteX13" fmla="*/ 7450667 w 11878996"/>
              <a:gd name="connsiteY13" fmla="*/ 674094 h 1575489"/>
              <a:gd name="connsiteX14" fmla="*/ 6773334 w 11878996"/>
              <a:gd name="connsiteY14" fmla="*/ 1348124 h 1575489"/>
              <a:gd name="connsiteX15" fmla="*/ 6773334 w 11878996"/>
              <a:gd name="connsiteY15" fmla="*/ 1348124 h 1575489"/>
              <a:gd name="connsiteX16" fmla="*/ 6096000 w 11878996"/>
              <a:gd name="connsiteY16" fmla="*/ 674094 h 1575489"/>
              <a:gd name="connsiteX17" fmla="*/ 6096000 w 11878996"/>
              <a:gd name="connsiteY17" fmla="*/ 674094 h 1575489"/>
              <a:gd name="connsiteX18" fmla="*/ 5418667 w 11878996"/>
              <a:gd name="connsiteY18" fmla="*/ 65 h 1575489"/>
              <a:gd name="connsiteX19" fmla="*/ 5418667 w 11878996"/>
              <a:gd name="connsiteY19" fmla="*/ 65 h 1575489"/>
              <a:gd name="connsiteX20" fmla="*/ 4741334 w 11878996"/>
              <a:gd name="connsiteY20" fmla="*/ 674094 h 1575489"/>
              <a:gd name="connsiteX21" fmla="*/ 4741334 w 11878996"/>
              <a:gd name="connsiteY21" fmla="*/ 674094 h 1575489"/>
              <a:gd name="connsiteX22" fmla="*/ 4064000 w 11878996"/>
              <a:gd name="connsiteY22" fmla="*/ 1348124 h 1575489"/>
              <a:gd name="connsiteX23" fmla="*/ 4064000 w 11878996"/>
              <a:gd name="connsiteY23" fmla="*/ 1348124 h 1575489"/>
              <a:gd name="connsiteX24" fmla="*/ 3386667 w 11878996"/>
              <a:gd name="connsiteY24" fmla="*/ 674094 h 1575489"/>
              <a:gd name="connsiteX25" fmla="*/ 3386667 w 11878996"/>
              <a:gd name="connsiteY25" fmla="*/ 674094 h 1575489"/>
              <a:gd name="connsiteX26" fmla="*/ 2709333 w 11878996"/>
              <a:gd name="connsiteY26" fmla="*/ 65 h 1575489"/>
              <a:gd name="connsiteX27" fmla="*/ 2709333 w 11878996"/>
              <a:gd name="connsiteY27" fmla="*/ 65 h 1575489"/>
              <a:gd name="connsiteX28" fmla="*/ 2032000 w 11878996"/>
              <a:gd name="connsiteY28" fmla="*/ 674094 h 1575489"/>
              <a:gd name="connsiteX29" fmla="*/ 2032000 w 11878996"/>
              <a:gd name="connsiteY29" fmla="*/ 674094 h 1575489"/>
              <a:gd name="connsiteX30" fmla="*/ 1354667 w 11878996"/>
              <a:gd name="connsiteY30" fmla="*/ 1348124 h 1575489"/>
              <a:gd name="connsiteX31" fmla="*/ 0 w 11878996"/>
              <a:gd name="connsiteY31" fmla="*/ 1348124 h 1575489"/>
              <a:gd name="connsiteX0" fmla="*/ 11550592 w 11878996"/>
              <a:gd name="connsiteY0" fmla="*/ 1575489 h 1575489"/>
              <a:gd name="connsiteX1" fmla="*/ 11878871 w 11878996"/>
              <a:gd name="connsiteY1" fmla="*/ 651548 h 1575489"/>
              <a:gd name="connsiteX2" fmla="*/ 11414229 w 11878996"/>
              <a:gd name="connsiteY2" fmla="*/ 619583 h 1575489"/>
              <a:gd name="connsiteX3" fmla="*/ 10837333 w 11878996"/>
              <a:gd name="connsiteY3" fmla="*/ 65 h 1575489"/>
              <a:gd name="connsiteX4" fmla="*/ 10160000 w 11878996"/>
              <a:gd name="connsiteY4" fmla="*/ 674094 h 1575489"/>
              <a:gd name="connsiteX5" fmla="*/ 10160000 w 11878996"/>
              <a:gd name="connsiteY5" fmla="*/ 674094 h 1575489"/>
              <a:gd name="connsiteX6" fmla="*/ 9482667 w 11878996"/>
              <a:gd name="connsiteY6" fmla="*/ 1348124 h 1575489"/>
              <a:gd name="connsiteX7" fmla="*/ 9482667 w 11878996"/>
              <a:gd name="connsiteY7" fmla="*/ 1348124 h 1575489"/>
              <a:gd name="connsiteX8" fmla="*/ 8805333 w 11878996"/>
              <a:gd name="connsiteY8" fmla="*/ 674094 h 1575489"/>
              <a:gd name="connsiteX9" fmla="*/ 8805333 w 11878996"/>
              <a:gd name="connsiteY9" fmla="*/ 674094 h 1575489"/>
              <a:gd name="connsiteX10" fmla="*/ 8128000 w 11878996"/>
              <a:gd name="connsiteY10" fmla="*/ 65 h 1575489"/>
              <a:gd name="connsiteX11" fmla="*/ 8128000 w 11878996"/>
              <a:gd name="connsiteY11" fmla="*/ 65 h 1575489"/>
              <a:gd name="connsiteX12" fmla="*/ 7450667 w 11878996"/>
              <a:gd name="connsiteY12" fmla="*/ 674094 h 1575489"/>
              <a:gd name="connsiteX13" fmla="*/ 7450667 w 11878996"/>
              <a:gd name="connsiteY13" fmla="*/ 674094 h 1575489"/>
              <a:gd name="connsiteX14" fmla="*/ 6773334 w 11878996"/>
              <a:gd name="connsiteY14" fmla="*/ 1348124 h 1575489"/>
              <a:gd name="connsiteX15" fmla="*/ 6773334 w 11878996"/>
              <a:gd name="connsiteY15" fmla="*/ 1348124 h 1575489"/>
              <a:gd name="connsiteX16" fmla="*/ 6096000 w 11878996"/>
              <a:gd name="connsiteY16" fmla="*/ 674094 h 1575489"/>
              <a:gd name="connsiteX17" fmla="*/ 6096000 w 11878996"/>
              <a:gd name="connsiteY17" fmla="*/ 674094 h 1575489"/>
              <a:gd name="connsiteX18" fmla="*/ 5418667 w 11878996"/>
              <a:gd name="connsiteY18" fmla="*/ 65 h 1575489"/>
              <a:gd name="connsiteX19" fmla="*/ 5418667 w 11878996"/>
              <a:gd name="connsiteY19" fmla="*/ 65 h 1575489"/>
              <a:gd name="connsiteX20" fmla="*/ 4741334 w 11878996"/>
              <a:gd name="connsiteY20" fmla="*/ 674094 h 1575489"/>
              <a:gd name="connsiteX21" fmla="*/ 4741334 w 11878996"/>
              <a:gd name="connsiteY21" fmla="*/ 674094 h 1575489"/>
              <a:gd name="connsiteX22" fmla="*/ 4064000 w 11878996"/>
              <a:gd name="connsiteY22" fmla="*/ 1348124 h 1575489"/>
              <a:gd name="connsiteX23" fmla="*/ 4064000 w 11878996"/>
              <a:gd name="connsiteY23" fmla="*/ 1348124 h 1575489"/>
              <a:gd name="connsiteX24" fmla="*/ 3386667 w 11878996"/>
              <a:gd name="connsiteY24" fmla="*/ 674094 h 1575489"/>
              <a:gd name="connsiteX25" fmla="*/ 3386667 w 11878996"/>
              <a:gd name="connsiteY25" fmla="*/ 674094 h 1575489"/>
              <a:gd name="connsiteX26" fmla="*/ 2709333 w 11878996"/>
              <a:gd name="connsiteY26" fmla="*/ 65 h 1575489"/>
              <a:gd name="connsiteX27" fmla="*/ 2709333 w 11878996"/>
              <a:gd name="connsiteY27" fmla="*/ 65 h 1575489"/>
              <a:gd name="connsiteX28" fmla="*/ 2032000 w 11878996"/>
              <a:gd name="connsiteY28" fmla="*/ 674094 h 1575489"/>
              <a:gd name="connsiteX29" fmla="*/ 2032000 w 11878996"/>
              <a:gd name="connsiteY29" fmla="*/ 674094 h 1575489"/>
              <a:gd name="connsiteX30" fmla="*/ 1354667 w 11878996"/>
              <a:gd name="connsiteY30" fmla="*/ 1348124 h 1575489"/>
              <a:gd name="connsiteX31" fmla="*/ 0 w 11878996"/>
              <a:gd name="connsiteY31" fmla="*/ 1348124 h 1575489"/>
              <a:gd name="connsiteX0" fmla="*/ 11550592 w 12025421"/>
              <a:gd name="connsiteY0" fmla="*/ 1575489 h 1575489"/>
              <a:gd name="connsiteX1" fmla="*/ 12025334 w 12025421"/>
              <a:gd name="connsiteY1" fmla="*/ 1432384 h 1575489"/>
              <a:gd name="connsiteX2" fmla="*/ 11414229 w 12025421"/>
              <a:gd name="connsiteY2" fmla="*/ 619583 h 1575489"/>
              <a:gd name="connsiteX3" fmla="*/ 10837333 w 12025421"/>
              <a:gd name="connsiteY3" fmla="*/ 65 h 1575489"/>
              <a:gd name="connsiteX4" fmla="*/ 10160000 w 12025421"/>
              <a:gd name="connsiteY4" fmla="*/ 674094 h 1575489"/>
              <a:gd name="connsiteX5" fmla="*/ 10160000 w 12025421"/>
              <a:gd name="connsiteY5" fmla="*/ 674094 h 1575489"/>
              <a:gd name="connsiteX6" fmla="*/ 9482667 w 12025421"/>
              <a:gd name="connsiteY6" fmla="*/ 1348124 h 1575489"/>
              <a:gd name="connsiteX7" fmla="*/ 9482667 w 12025421"/>
              <a:gd name="connsiteY7" fmla="*/ 1348124 h 1575489"/>
              <a:gd name="connsiteX8" fmla="*/ 8805333 w 12025421"/>
              <a:gd name="connsiteY8" fmla="*/ 674094 h 1575489"/>
              <a:gd name="connsiteX9" fmla="*/ 8805333 w 12025421"/>
              <a:gd name="connsiteY9" fmla="*/ 674094 h 1575489"/>
              <a:gd name="connsiteX10" fmla="*/ 8128000 w 12025421"/>
              <a:gd name="connsiteY10" fmla="*/ 65 h 1575489"/>
              <a:gd name="connsiteX11" fmla="*/ 8128000 w 12025421"/>
              <a:gd name="connsiteY11" fmla="*/ 65 h 1575489"/>
              <a:gd name="connsiteX12" fmla="*/ 7450667 w 12025421"/>
              <a:gd name="connsiteY12" fmla="*/ 674094 h 1575489"/>
              <a:gd name="connsiteX13" fmla="*/ 7450667 w 12025421"/>
              <a:gd name="connsiteY13" fmla="*/ 674094 h 1575489"/>
              <a:gd name="connsiteX14" fmla="*/ 6773334 w 12025421"/>
              <a:gd name="connsiteY14" fmla="*/ 1348124 h 1575489"/>
              <a:gd name="connsiteX15" fmla="*/ 6773334 w 12025421"/>
              <a:gd name="connsiteY15" fmla="*/ 1348124 h 1575489"/>
              <a:gd name="connsiteX16" fmla="*/ 6096000 w 12025421"/>
              <a:gd name="connsiteY16" fmla="*/ 674094 h 1575489"/>
              <a:gd name="connsiteX17" fmla="*/ 6096000 w 12025421"/>
              <a:gd name="connsiteY17" fmla="*/ 674094 h 1575489"/>
              <a:gd name="connsiteX18" fmla="*/ 5418667 w 12025421"/>
              <a:gd name="connsiteY18" fmla="*/ 65 h 1575489"/>
              <a:gd name="connsiteX19" fmla="*/ 5418667 w 12025421"/>
              <a:gd name="connsiteY19" fmla="*/ 65 h 1575489"/>
              <a:gd name="connsiteX20" fmla="*/ 4741334 w 12025421"/>
              <a:gd name="connsiteY20" fmla="*/ 674094 h 1575489"/>
              <a:gd name="connsiteX21" fmla="*/ 4741334 w 12025421"/>
              <a:gd name="connsiteY21" fmla="*/ 674094 h 1575489"/>
              <a:gd name="connsiteX22" fmla="*/ 4064000 w 12025421"/>
              <a:gd name="connsiteY22" fmla="*/ 1348124 h 1575489"/>
              <a:gd name="connsiteX23" fmla="*/ 4064000 w 12025421"/>
              <a:gd name="connsiteY23" fmla="*/ 1348124 h 1575489"/>
              <a:gd name="connsiteX24" fmla="*/ 3386667 w 12025421"/>
              <a:gd name="connsiteY24" fmla="*/ 674094 h 1575489"/>
              <a:gd name="connsiteX25" fmla="*/ 3386667 w 12025421"/>
              <a:gd name="connsiteY25" fmla="*/ 674094 h 1575489"/>
              <a:gd name="connsiteX26" fmla="*/ 2709333 w 12025421"/>
              <a:gd name="connsiteY26" fmla="*/ 65 h 1575489"/>
              <a:gd name="connsiteX27" fmla="*/ 2709333 w 12025421"/>
              <a:gd name="connsiteY27" fmla="*/ 65 h 1575489"/>
              <a:gd name="connsiteX28" fmla="*/ 2032000 w 12025421"/>
              <a:gd name="connsiteY28" fmla="*/ 674094 h 1575489"/>
              <a:gd name="connsiteX29" fmla="*/ 2032000 w 12025421"/>
              <a:gd name="connsiteY29" fmla="*/ 674094 h 1575489"/>
              <a:gd name="connsiteX30" fmla="*/ 1354667 w 12025421"/>
              <a:gd name="connsiteY30" fmla="*/ 1348124 h 1575489"/>
              <a:gd name="connsiteX31" fmla="*/ 0 w 12025421"/>
              <a:gd name="connsiteY31" fmla="*/ 1348124 h 1575489"/>
              <a:gd name="connsiteX0" fmla="*/ 11550592 w 12050668"/>
              <a:gd name="connsiteY0" fmla="*/ 1575489 h 1575489"/>
              <a:gd name="connsiteX1" fmla="*/ 12050585 w 12050668"/>
              <a:gd name="connsiteY1" fmla="*/ 1404986 h 1575489"/>
              <a:gd name="connsiteX2" fmla="*/ 11414229 w 12050668"/>
              <a:gd name="connsiteY2" fmla="*/ 619583 h 1575489"/>
              <a:gd name="connsiteX3" fmla="*/ 10837333 w 12050668"/>
              <a:gd name="connsiteY3" fmla="*/ 65 h 1575489"/>
              <a:gd name="connsiteX4" fmla="*/ 10160000 w 12050668"/>
              <a:gd name="connsiteY4" fmla="*/ 674094 h 1575489"/>
              <a:gd name="connsiteX5" fmla="*/ 10160000 w 12050668"/>
              <a:gd name="connsiteY5" fmla="*/ 674094 h 1575489"/>
              <a:gd name="connsiteX6" fmla="*/ 9482667 w 12050668"/>
              <a:gd name="connsiteY6" fmla="*/ 1348124 h 1575489"/>
              <a:gd name="connsiteX7" fmla="*/ 9482667 w 12050668"/>
              <a:gd name="connsiteY7" fmla="*/ 1348124 h 1575489"/>
              <a:gd name="connsiteX8" fmla="*/ 8805333 w 12050668"/>
              <a:gd name="connsiteY8" fmla="*/ 674094 h 1575489"/>
              <a:gd name="connsiteX9" fmla="*/ 8805333 w 12050668"/>
              <a:gd name="connsiteY9" fmla="*/ 674094 h 1575489"/>
              <a:gd name="connsiteX10" fmla="*/ 8128000 w 12050668"/>
              <a:gd name="connsiteY10" fmla="*/ 65 h 1575489"/>
              <a:gd name="connsiteX11" fmla="*/ 8128000 w 12050668"/>
              <a:gd name="connsiteY11" fmla="*/ 65 h 1575489"/>
              <a:gd name="connsiteX12" fmla="*/ 7450667 w 12050668"/>
              <a:gd name="connsiteY12" fmla="*/ 674094 h 1575489"/>
              <a:gd name="connsiteX13" fmla="*/ 7450667 w 12050668"/>
              <a:gd name="connsiteY13" fmla="*/ 674094 h 1575489"/>
              <a:gd name="connsiteX14" fmla="*/ 6773334 w 12050668"/>
              <a:gd name="connsiteY14" fmla="*/ 1348124 h 1575489"/>
              <a:gd name="connsiteX15" fmla="*/ 6773334 w 12050668"/>
              <a:gd name="connsiteY15" fmla="*/ 1348124 h 1575489"/>
              <a:gd name="connsiteX16" fmla="*/ 6096000 w 12050668"/>
              <a:gd name="connsiteY16" fmla="*/ 674094 h 1575489"/>
              <a:gd name="connsiteX17" fmla="*/ 6096000 w 12050668"/>
              <a:gd name="connsiteY17" fmla="*/ 674094 h 1575489"/>
              <a:gd name="connsiteX18" fmla="*/ 5418667 w 12050668"/>
              <a:gd name="connsiteY18" fmla="*/ 65 h 1575489"/>
              <a:gd name="connsiteX19" fmla="*/ 5418667 w 12050668"/>
              <a:gd name="connsiteY19" fmla="*/ 65 h 1575489"/>
              <a:gd name="connsiteX20" fmla="*/ 4741334 w 12050668"/>
              <a:gd name="connsiteY20" fmla="*/ 674094 h 1575489"/>
              <a:gd name="connsiteX21" fmla="*/ 4741334 w 12050668"/>
              <a:gd name="connsiteY21" fmla="*/ 674094 h 1575489"/>
              <a:gd name="connsiteX22" fmla="*/ 4064000 w 12050668"/>
              <a:gd name="connsiteY22" fmla="*/ 1348124 h 1575489"/>
              <a:gd name="connsiteX23" fmla="*/ 4064000 w 12050668"/>
              <a:gd name="connsiteY23" fmla="*/ 1348124 h 1575489"/>
              <a:gd name="connsiteX24" fmla="*/ 3386667 w 12050668"/>
              <a:gd name="connsiteY24" fmla="*/ 674094 h 1575489"/>
              <a:gd name="connsiteX25" fmla="*/ 3386667 w 12050668"/>
              <a:gd name="connsiteY25" fmla="*/ 674094 h 1575489"/>
              <a:gd name="connsiteX26" fmla="*/ 2709333 w 12050668"/>
              <a:gd name="connsiteY26" fmla="*/ 65 h 1575489"/>
              <a:gd name="connsiteX27" fmla="*/ 2709333 w 12050668"/>
              <a:gd name="connsiteY27" fmla="*/ 65 h 1575489"/>
              <a:gd name="connsiteX28" fmla="*/ 2032000 w 12050668"/>
              <a:gd name="connsiteY28" fmla="*/ 674094 h 1575489"/>
              <a:gd name="connsiteX29" fmla="*/ 2032000 w 12050668"/>
              <a:gd name="connsiteY29" fmla="*/ 674094 h 1575489"/>
              <a:gd name="connsiteX30" fmla="*/ 1354667 w 12050668"/>
              <a:gd name="connsiteY30" fmla="*/ 1348124 h 1575489"/>
              <a:gd name="connsiteX31" fmla="*/ 0 w 12050668"/>
              <a:gd name="connsiteY31" fmla="*/ 1348124 h 1575489"/>
              <a:gd name="connsiteX0" fmla="*/ 11550592 w 12045620"/>
              <a:gd name="connsiteY0" fmla="*/ 1575489 h 1575489"/>
              <a:gd name="connsiteX1" fmla="*/ 12045536 w 12045620"/>
              <a:gd name="connsiteY1" fmla="*/ 1327360 h 1575489"/>
              <a:gd name="connsiteX2" fmla="*/ 11414229 w 12045620"/>
              <a:gd name="connsiteY2" fmla="*/ 619583 h 1575489"/>
              <a:gd name="connsiteX3" fmla="*/ 10837333 w 12045620"/>
              <a:gd name="connsiteY3" fmla="*/ 65 h 1575489"/>
              <a:gd name="connsiteX4" fmla="*/ 10160000 w 12045620"/>
              <a:gd name="connsiteY4" fmla="*/ 674094 h 1575489"/>
              <a:gd name="connsiteX5" fmla="*/ 10160000 w 12045620"/>
              <a:gd name="connsiteY5" fmla="*/ 674094 h 1575489"/>
              <a:gd name="connsiteX6" fmla="*/ 9482667 w 12045620"/>
              <a:gd name="connsiteY6" fmla="*/ 1348124 h 1575489"/>
              <a:gd name="connsiteX7" fmla="*/ 9482667 w 12045620"/>
              <a:gd name="connsiteY7" fmla="*/ 1348124 h 1575489"/>
              <a:gd name="connsiteX8" fmla="*/ 8805333 w 12045620"/>
              <a:gd name="connsiteY8" fmla="*/ 674094 h 1575489"/>
              <a:gd name="connsiteX9" fmla="*/ 8805333 w 12045620"/>
              <a:gd name="connsiteY9" fmla="*/ 674094 h 1575489"/>
              <a:gd name="connsiteX10" fmla="*/ 8128000 w 12045620"/>
              <a:gd name="connsiteY10" fmla="*/ 65 h 1575489"/>
              <a:gd name="connsiteX11" fmla="*/ 8128000 w 12045620"/>
              <a:gd name="connsiteY11" fmla="*/ 65 h 1575489"/>
              <a:gd name="connsiteX12" fmla="*/ 7450667 w 12045620"/>
              <a:gd name="connsiteY12" fmla="*/ 674094 h 1575489"/>
              <a:gd name="connsiteX13" fmla="*/ 7450667 w 12045620"/>
              <a:gd name="connsiteY13" fmla="*/ 674094 h 1575489"/>
              <a:gd name="connsiteX14" fmla="*/ 6773334 w 12045620"/>
              <a:gd name="connsiteY14" fmla="*/ 1348124 h 1575489"/>
              <a:gd name="connsiteX15" fmla="*/ 6773334 w 12045620"/>
              <a:gd name="connsiteY15" fmla="*/ 1348124 h 1575489"/>
              <a:gd name="connsiteX16" fmla="*/ 6096000 w 12045620"/>
              <a:gd name="connsiteY16" fmla="*/ 674094 h 1575489"/>
              <a:gd name="connsiteX17" fmla="*/ 6096000 w 12045620"/>
              <a:gd name="connsiteY17" fmla="*/ 674094 h 1575489"/>
              <a:gd name="connsiteX18" fmla="*/ 5418667 w 12045620"/>
              <a:gd name="connsiteY18" fmla="*/ 65 h 1575489"/>
              <a:gd name="connsiteX19" fmla="*/ 5418667 w 12045620"/>
              <a:gd name="connsiteY19" fmla="*/ 65 h 1575489"/>
              <a:gd name="connsiteX20" fmla="*/ 4741334 w 12045620"/>
              <a:gd name="connsiteY20" fmla="*/ 674094 h 1575489"/>
              <a:gd name="connsiteX21" fmla="*/ 4741334 w 12045620"/>
              <a:gd name="connsiteY21" fmla="*/ 674094 h 1575489"/>
              <a:gd name="connsiteX22" fmla="*/ 4064000 w 12045620"/>
              <a:gd name="connsiteY22" fmla="*/ 1348124 h 1575489"/>
              <a:gd name="connsiteX23" fmla="*/ 4064000 w 12045620"/>
              <a:gd name="connsiteY23" fmla="*/ 1348124 h 1575489"/>
              <a:gd name="connsiteX24" fmla="*/ 3386667 w 12045620"/>
              <a:gd name="connsiteY24" fmla="*/ 674094 h 1575489"/>
              <a:gd name="connsiteX25" fmla="*/ 3386667 w 12045620"/>
              <a:gd name="connsiteY25" fmla="*/ 674094 h 1575489"/>
              <a:gd name="connsiteX26" fmla="*/ 2709333 w 12045620"/>
              <a:gd name="connsiteY26" fmla="*/ 65 h 1575489"/>
              <a:gd name="connsiteX27" fmla="*/ 2709333 w 12045620"/>
              <a:gd name="connsiteY27" fmla="*/ 65 h 1575489"/>
              <a:gd name="connsiteX28" fmla="*/ 2032000 w 12045620"/>
              <a:gd name="connsiteY28" fmla="*/ 674094 h 1575489"/>
              <a:gd name="connsiteX29" fmla="*/ 2032000 w 12045620"/>
              <a:gd name="connsiteY29" fmla="*/ 674094 h 1575489"/>
              <a:gd name="connsiteX30" fmla="*/ 1354667 w 12045620"/>
              <a:gd name="connsiteY30" fmla="*/ 1348124 h 1575489"/>
              <a:gd name="connsiteX31" fmla="*/ 0 w 12045620"/>
              <a:gd name="connsiteY31" fmla="*/ 1348124 h 1575489"/>
              <a:gd name="connsiteX0" fmla="*/ 11550592 w 12045620"/>
              <a:gd name="connsiteY0" fmla="*/ 1575489 h 1575489"/>
              <a:gd name="connsiteX1" fmla="*/ 12045536 w 12045620"/>
              <a:gd name="connsiteY1" fmla="*/ 1327360 h 1575489"/>
              <a:gd name="connsiteX2" fmla="*/ 11414229 w 12045620"/>
              <a:gd name="connsiteY2" fmla="*/ 619583 h 1575489"/>
              <a:gd name="connsiteX3" fmla="*/ 10837333 w 12045620"/>
              <a:gd name="connsiteY3" fmla="*/ 65 h 1575489"/>
              <a:gd name="connsiteX4" fmla="*/ 10160000 w 12045620"/>
              <a:gd name="connsiteY4" fmla="*/ 674094 h 1575489"/>
              <a:gd name="connsiteX5" fmla="*/ 10160000 w 12045620"/>
              <a:gd name="connsiteY5" fmla="*/ 674094 h 1575489"/>
              <a:gd name="connsiteX6" fmla="*/ 9482667 w 12045620"/>
              <a:gd name="connsiteY6" fmla="*/ 1348124 h 1575489"/>
              <a:gd name="connsiteX7" fmla="*/ 9482667 w 12045620"/>
              <a:gd name="connsiteY7" fmla="*/ 1348124 h 1575489"/>
              <a:gd name="connsiteX8" fmla="*/ 8805333 w 12045620"/>
              <a:gd name="connsiteY8" fmla="*/ 674094 h 1575489"/>
              <a:gd name="connsiteX9" fmla="*/ 8805333 w 12045620"/>
              <a:gd name="connsiteY9" fmla="*/ 674094 h 1575489"/>
              <a:gd name="connsiteX10" fmla="*/ 8128000 w 12045620"/>
              <a:gd name="connsiteY10" fmla="*/ 65 h 1575489"/>
              <a:gd name="connsiteX11" fmla="*/ 8128000 w 12045620"/>
              <a:gd name="connsiteY11" fmla="*/ 65 h 1575489"/>
              <a:gd name="connsiteX12" fmla="*/ 7450667 w 12045620"/>
              <a:gd name="connsiteY12" fmla="*/ 674094 h 1575489"/>
              <a:gd name="connsiteX13" fmla="*/ 7450667 w 12045620"/>
              <a:gd name="connsiteY13" fmla="*/ 674094 h 1575489"/>
              <a:gd name="connsiteX14" fmla="*/ 6773334 w 12045620"/>
              <a:gd name="connsiteY14" fmla="*/ 1348124 h 1575489"/>
              <a:gd name="connsiteX15" fmla="*/ 6773334 w 12045620"/>
              <a:gd name="connsiteY15" fmla="*/ 1348124 h 1575489"/>
              <a:gd name="connsiteX16" fmla="*/ 6096000 w 12045620"/>
              <a:gd name="connsiteY16" fmla="*/ 674094 h 1575489"/>
              <a:gd name="connsiteX17" fmla="*/ 6096000 w 12045620"/>
              <a:gd name="connsiteY17" fmla="*/ 674094 h 1575489"/>
              <a:gd name="connsiteX18" fmla="*/ 5418667 w 12045620"/>
              <a:gd name="connsiteY18" fmla="*/ 65 h 1575489"/>
              <a:gd name="connsiteX19" fmla="*/ 5418667 w 12045620"/>
              <a:gd name="connsiteY19" fmla="*/ 65 h 1575489"/>
              <a:gd name="connsiteX20" fmla="*/ 4741334 w 12045620"/>
              <a:gd name="connsiteY20" fmla="*/ 674094 h 1575489"/>
              <a:gd name="connsiteX21" fmla="*/ 4741334 w 12045620"/>
              <a:gd name="connsiteY21" fmla="*/ 674094 h 1575489"/>
              <a:gd name="connsiteX22" fmla="*/ 4064000 w 12045620"/>
              <a:gd name="connsiteY22" fmla="*/ 1348124 h 1575489"/>
              <a:gd name="connsiteX23" fmla="*/ 4064000 w 12045620"/>
              <a:gd name="connsiteY23" fmla="*/ 1348124 h 1575489"/>
              <a:gd name="connsiteX24" fmla="*/ 3386667 w 12045620"/>
              <a:gd name="connsiteY24" fmla="*/ 674094 h 1575489"/>
              <a:gd name="connsiteX25" fmla="*/ 3386667 w 12045620"/>
              <a:gd name="connsiteY25" fmla="*/ 674094 h 1575489"/>
              <a:gd name="connsiteX26" fmla="*/ 2709333 w 12045620"/>
              <a:gd name="connsiteY26" fmla="*/ 65 h 1575489"/>
              <a:gd name="connsiteX27" fmla="*/ 2709333 w 12045620"/>
              <a:gd name="connsiteY27" fmla="*/ 65 h 1575489"/>
              <a:gd name="connsiteX28" fmla="*/ 2032000 w 12045620"/>
              <a:gd name="connsiteY28" fmla="*/ 674094 h 1575489"/>
              <a:gd name="connsiteX29" fmla="*/ 2032000 w 12045620"/>
              <a:gd name="connsiteY29" fmla="*/ 674094 h 1575489"/>
              <a:gd name="connsiteX30" fmla="*/ 1354667 w 12045620"/>
              <a:gd name="connsiteY30" fmla="*/ 1348124 h 1575489"/>
              <a:gd name="connsiteX31" fmla="*/ 0 w 12045620"/>
              <a:gd name="connsiteY31" fmla="*/ 1348124 h 1575489"/>
              <a:gd name="connsiteX0" fmla="*/ 12651593 w 12651593"/>
              <a:gd name="connsiteY0" fmla="*/ 630267 h 1348124"/>
              <a:gd name="connsiteX1" fmla="*/ 12045536 w 12651593"/>
              <a:gd name="connsiteY1" fmla="*/ 1327360 h 1348124"/>
              <a:gd name="connsiteX2" fmla="*/ 11414229 w 12651593"/>
              <a:gd name="connsiteY2" fmla="*/ 619583 h 1348124"/>
              <a:gd name="connsiteX3" fmla="*/ 10837333 w 12651593"/>
              <a:gd name="connsiteY3" fmla="*/ 65 h 1348124"/>
              <a:gd name="connsiteX4" fmla="*/ 10160000 w 12651593"/>
              <a:gd name="connsiteY4" fmla="*/ 674094 h 1348124"/>
              <a:gd name="connsiteX5" fmla="*/ 10160000 w 12651593"/>
              <a:gd name="connsiteY5" fmla="*/ 674094 h 1348124"/>
              <a:gd name="connsiteX6" fmla="*/ 9482667 w 12651593"/>
              <a:gd name="connsiteY6" fmla="*/ 1348124 h 1348124"/>
              <a:gd name="connsiteX7" fmla="*/ 9482667 w 12651593"/>
              <a:gd name="connsiteY7" fmla="*/ 1348124 h 1348124"/>
              <a:gd name="connsiteX8" fmla="*/ 8805333 w 12651593"/>
              <a:gd name="connsiteY8" fmla="*/ 674094 h 1348124"/>
              <a:gd name="connsiteX9" fmla="*/ 8805333 w 12651593"/>
              <a:gd name="connsiteY9" fmla="*/ 674094 h 1348124"/>
              <a:gd name="connsiteX10" fmla="*/ 8128000 w 12651593"/>
              <a:gd name="connsiteY10" fmla="*/ 65 h 1348124"/>
              <a:gd name="connsiteX11" fmla="*/ 8128000 w 12651593"/>
              <a:gd name="connsiteY11" fmla="*/ 65 h 1348124"/>
              <a:gd name="connsiteX12" fmla="*/ 7450667 w 12651593"/>
              <a:gd name="connsiteY12" fmla="*/ 674094 h 1348124"/>
              <a:gd name="connsiteX13" fmla="*/ 7450667 w 12651593"/>
              <a:gd name="connsiteY13" fmla="*/ 674094 h 1348124"/>
              <a:gd name="connsiteX14" fmla="*/ 6773334 w 12651593"/>
              <a:gd name="connsiteY14" fmla="*/ 1348124 h 1348124"/>
              <a:gd name="connsiteX15" fmla="*/ 6773334 w 12651593"/>
              <a:gd name="connsiteY15" fmla="*/ 1348124 h 1348124"/>
              <a:gd name="connsiteX16" fmla="*/ 6096000 w 12651593"/>
              <a:gd name="connsiteY16" fmla="*/ 674094 h 1348124"/>
              <a:gd name="connsiteX17" fmla="*/ 6096000 w 12651593"/>
              <a:gd name="connsiteY17" fmla="*/ 674094 h 1348124"/>
              <a:gd name="connsiteX18" fmla="*/ 5418667 w 12651593"/>
              <a:gd name="connsiteY18" fmla="*/ 65 h 1348124"/>
              <a:gd name="connsiteX19" fmla="*/ 5418667 w 12651593"/>
              <a:gd name="connsiteY19" fmla="*/ 65 h 1348124"/>
              <a:gd name="connsiteX20" fmla="*/ 4741334 w 12651593"/>
              <a:gd name="connsiteY20" fmla="*/ 674094 h 1348124"/>
              <a:gd name="connsiteX21" fmla="*/ 4741334 w 12651593"/>
              <a:gd name="connsiteY21" fmla="*/ 674094 h 1348124"/>
              <a:gd name="connsiteX22" fmla="*/ 4064000 w 12651593"/>
              <a:gd name="connsiteY22" fmla="*/ 1348124 h 1348124"/>
              <a:gd name="connsiteX23" fmla="*/ 4064000 w 12651593"/>
              <a:gd name="connsiteY23" fmla="*/ 1348124 h 1348124"/>
              <a:gd name="connsiteX24" fmla="*/ 3386667 w 12651593"/>
              <a:gd name="connsiteY24" fmla="*/ 674094 h 1348124"/>
              <a:gd name="connsiteX25" fmla="*/ 3386667 w 12651593"/>
              <a:gd name="connsiteY25" fmla="*/ 674094 h 1348124"/>
              <a:gd name="connsiteX26" fmla="*/ 2709333 w 12651593"/>
              <a:gd name="connsiteY26" fmla="*/ 65 h 1348124"/>
              <a:gd name="connsiteX27" fmla="*/ 2709333 w 12651593"/>
              <a:gd name="connsiteY27" fmla="*/ 65 h 1348124"/>
              <a:gd name="connsiteX28" fmla="*/ 2032000 w 12651593"/>
              <a:gd name="connsiteY28" fmla="*/ 674094 h 1348124"/>
              <a:gd name="connsiteX29" fmla="*/ 2032000 w 12651593"/>
              <a:gd name="connsiteY29" fmla="*/ 674094 h 1348124"/>
              <a:gd name="connsiteX30" fmla="*/ 1354667 w 12651593"/>
              <a:gd name="connsiteY30" fmla="*/ 1348124 h 1348124"/>
              <a:gd name="connsiteX31" fmla="*/ 0 w 12651593"/>
              <a:gd name="connsiteY31" fmla="*/ 1348124 h 1348124"/>
              <a:gd name="connsiteX0" fmla="*/ 12651593 w 12651858"/>
              <a:gd name="connsiteY0" fmla="*/ 630267 h 1348124"/>
              <a:gd name="connsiteX1" fmla="*/ 12045536 w 12651858"/>
              <a:gd name="connsiteY1" fmla="*/ 1327360 h 1348124"/>
              <a:gd name="connsiteX2" fmla="*/ 11414229 w 12651858"/>
              <a:gd name="connsiteY2" fmla="*/ 619583 h 1348124"/>
              <a:gd name="connsiteX3" fmla="*/ 10837333 w 12651858"/>
              <a:gd name="connsiteY3" fmla="*/ 65 h 1348124"/>
              <a:gd name="connsiteX4" fmla="*/ 10160000 w 12651858"/>
              <a:gd name="connsiteY4" fmla="*/ 674094 h 1348124"/>
              <a:gd name="connsiteX5" fmla="*/ 10160000 w 12651858"/>
              <a:gd name="connsiteY5" fmla="*/ 674094 h 1348124"/>
              <a:gd name="connsiteX6" fmla="*/ 9482667 w 12651858"/>
              <a:gd name="connsiteY6" fmla="*/ 1348124 h 1348124"/>
              <a:gd name="connsiteX7" fmla="*/ 9482667 w 12651858"/>
              <a:gd name="connsiteY7" fmla="*/ 1348124 h 1348124"/>
              <a:gd name="connsiteX8" fmla="*/ 8805333 w 12651858"/>
              <a:gd name="connsiteY8" fmla="*/ 674094 h 1348124"/>
              <a:gd name="connsiteX9" fmla="*/ 8805333 w 12651858"/>
              <a:gd name="connsiteY9" fmla="*/ 674094 h 1348124"/>
              <a:gd name="connsiteX10" fmla="*/ 8128000 w 12651858"/>
              <a:gd name="connsiteY10" fmla="*/ 65 h 1348124"/>
              <a:gd name="connsiteX11" fmla="*/ 8128000 w 12651858"/>
              <a:gd name="connsiteY11" fmla="*/ 65 h 1348124"/>
              <a:gd name="connsiteX12" fmla="*/ 7450667 w 12651858"/>
              <a:gd name="connsiteY12" fmla="*/ 674094 h 1348124"/>
              <a:gd name="connsiteX13" fmla="*/ 7450667 w 12651858"/>
              <a:gd name="connsiteY13" fmla="*/ 674094 h 1348124"/>
              <a:gd name="connsiteX14" fmla="*/ 6773334 w 12651858"/>
              <a:gd name="connsiteY14" fmla="*/ 1348124 h 1348124"/>
              <a:gd name="connsiteX15" fmla="*/ 6773334 w 12651858"/>
              <a:gd name="connsiteY15" fmla="*/ 1348124 h 1348124"/>
              <a:gd name="connsiteX16" fmla="*/ 6096000 w 12651858"/>
              <a:gd name="connsiteY16" fmla="*/ 674094 h 1348124"/>
              <a:gd name="connsiteX17" fmla="*/ 6096000 w 12651858"/>
              <a:gd name="connsiteY17" fmla="*/ 674094 h 1348124"/>
              <a:gd name="connsiteX18" fmla="*/ 5418667 w 12651858"/>
              <a:gd name="connsiteY18" fmla="*/ 65 h 1348124"/>
              <a:gd name="connsiteX19" fmla="*/ 5418667 w 12651858"/>
              <a:gd name="connsiteY19" fmla="*/ 65 h 1348124"/>
              <a:gd name="connsiteX20" fmla="*/ 4741334 w 12651858"/>
              <a:gd name="connsiteY20" fmla="*/ 674094 h 1348124"/>
              <a:gd name="connsiteX21" fmla="*/ 4741334 w 12651858"/>
              <a:gd name="connsiteY21" fmla="*/ 674094 h 1348124"/>
              <a:gd name="connsiteX22" fmla="*/ 4064000 w 12651858"/>
              <a:gd name="connsiteY22" fmla="*/ 1348124 h 1348124"/>
              <a:gd name="connsiteX23" fmla="*/ 4064000 w 12651858"/>
              <a:gd name="connsiteY23" fmla="*/ 1348124 h 1348124"/>
              <a:gd name="connsiteX24" fmla="*/ 3386667 w 12651858"/>
              <a:gd name="connsiteY24" fmla="*/ 674094 h 1348124"/>
              <a:gd name="connsiteX25" fmla="*/ 3386667 w 12651858"/>
              <a:gd name="connsiteY25" fmla="*/ 674094 h 1348124"/>
              <a:gd name="connsiteX26" fmla="*/ 2709333 w 12651858"/>
              <a:gd name="connsiteY26" fmla="*/ 65 h 1348124"/>
              <a:gd name="connsiteX27" fmla="*/ 2709333 w 12651858"/>
              <a:gd name="connsiteY27" fmla="*/ 65 h 1348124"/>
              <a:gd name="connsiteX28" fmla="*/ 2032000 w 12651858"/>
              <a:gd name="connsiteY28" fmla="*/ 674094 h 1348124"/>
              <a:gd name="connsiteX29" fmla="*/ 2032000 w 12651858"/>
              <a:gd name="connsiteY29" fmla="*/ 674094 h 1348124"/>
              <a:gd name="connsiteX30" fmla="*/ 1354667 w 12651858"/>
              <a:gd name="connsiteY30" fmla="*/ 1348124 h 1348124"/>
              <a:gd name="connsiteX31" fmla="*/ 0 w 12651858"/>
              <a:gd name="connsiteY31" fmla="*/ 1348124 h 1348124"/>
              <a:gd name="connsiteX0" fmla="*/ 12651593 w 12688621"/>
              <a:gd name="connsiteY0" fmla="*/ 630267 h 1348124"/>
              <a:gd name="connsiteX1" fmla="*/ 12641320 w 12688621"/>
              <a:gd name="connsiteY1" fmla="*/ 624453 h 1348124"/>
              <a:gd name="connsiteX2" fmla="*/ 12045536 w 12688621"/>
              <a:gd name="connsiteY2" fmla="*/ 1327360 h 1348124"/>
              <a:gd name="connsiteX3" fmla="*/ 11414229 w 12688621"/>
              <a:gd name="connsiteY3" fmla="*/ 619583 h 1348124"/>
              <a:gd name="connsiteX4" fmla="*/ 10837333 w 12688621"/>
              <a:gd name="connsiteY4" fmla="*/ 65 h 1348124"/>
              <a:gd name="connsiteX5" fmla="*/ 10160000 w 12688621"/>
              <a:gd name="connsiteY5" fmla="*/ 674094 h 1348124"/>
              <a:gd name="connsiteX6" fmla="*/ 10160000 w 12688621"/>
              <a:gd name="connsiteY6" fmla="*/ 674094 h 1348124"/>
              <a:gd name="connsiteX7" fmla="*/ 9482667 w 12688621"/>
              <a:gd name="connsiteY7" fmla="*/ 1348124 h 1348124"/>
              <a:gd name="connsiteX8" fmla="*/ 9482667 w 12688621"/>
              <a:gd name="connsiteY8" fmla="*/ 1348124 h 1348124"/>
              <a:gd name="connsiteX9" fmla="*/ 8805333 w 12688621"/>
              <a:gd name="connsiteY9" fmla="*/ 674094 h 1348124"/>
              <a:gd name="connsiteX10" fmla="*/ 8805333 w 12688621"/>
              <a:gd name="connsiteY10" fmla="*/ 674094 h 1348124"/>
              <a:gd name="connsiteX11" fmla="*/ 8128000 w 12688621"/>
              <a:gd name="connsiteY11" fmla="*/ 65 h 1348124"/>
              <a:gd name="connsiteX12" fmla="*/ 8128000 w 12688621"/>
              <a:gd name="connsiteY12" fmla="*/ 65 h 1348124"/>
              <a:gd name="connsiteX13" fmla="*/ 7450667 w 12688621"/>
              <a:gd name="connsiteY13" fmla="*/ 674094 h 1348124"/>
              <a:gd name="connsiteX14" fmla="*/ 7450667 w 12688621"/>
              <a:gd name="connsiteY14" fmla="*/ 674094 h 1348124"/>
              <a:gd name="connsiteX15" fmla="*/ 6773334 w 12688621"/>
              <a:gd name="connsiteY15" fmla="*/ 1348124 h 1348124"/>
              <a:gd name="connsiteX16" fmla="*/ 6773334 w 12688621"/>
              <a:gd name="connsiteY16" fmla="*/ 1348124 h 1348124"/>
              <a:gd name="connsiteX17" fmla="*/ 6096000 w 12688621"/>
              <a:gd name="connsiteY17" fmla="*/ 674094 h 1348124"/>
              <a:gd name="connsiteX18" fmla="*/ 6096000 w 12688621"/>
              <a:gd name="connsiteY18" fmla="*/ 674094 h 1348124"/>
              <a:gd name="connsiteX19" fmla="*/ 5418667 w 12688621"/>
              <a:gd name="connsiteY19" fmla="*/ 65 h 1348124"/>
              <a:gd name="connsiteX20" fmla="*/ 5418667 w 12688621"/>
              <a:gd name="connsiteY20" fmla="*/ 65 h 1348124"/>
              <a:gd name="connsiteX21" fmla="*/ 4741334 w 12688621"/>
              <a:gd name="connsiteY21" fmla="*/ 674094 h 1348124"/>
              <a:gd name="connsiteX22" fmla="*/ 4741334 w 12688621"/>
              <a:gd name="connsiteY22" fmla="*/ 674094 h 1348124"/>
              <a:gd name="connsiteX23" fmla="*/ 4064000 w 12688621"/>
              <a:gd name="connsiteY23" fmla="*/ 1348124 h 1348124"/>
              <a:gd name="connsiteX24" fmla="*/ 4064000 w 12688621"/>
              <a:gd name="connsiteY24" fmla="*/ 1348124 h 1348124"/>
              <a:gd name="connsiteX25" fmla="*/ 3386667 w 12688621"/>
              <a:gd name="connsiteY25" fmla="*/ 674094 h 1348124"/>
              <a:gd name="connsiteX26" fmla="*/ 3386667 w 12688621"/>
              <a:gd name="connsiteY26" fmla="*/ 674094 h 1348124"/>
              <a:gd name="connsiteX27" fmla="*/ 2709333 w 12688621"/>
              <a:gd name="connsiteY27" fmla="*/ 65 h 1348124"/>
              <a:gd name="connsiteX28" fmla="*/ 2709333 w 12688621"/>
              <a:gd name="connsiteY28" fmla="*/ 65 h 1348124"/>
              <a:gd name="connsiteX29" fmla="*/ 2032000 w 12688621"/>
              <a:gd name="connsiteY29" fmla="*/ 674094 h 1348124"/>
              <a:gd name="connsiteX30" fmla="*/ 2032000 w 12688621"/>
              <a:gd name="connsiteY30" fmla="*/ 674094 h 1348124"/>
              <a:gd name="connsiteX31" fmla="*/ 1354667 w 12688621"/>
              <a:gd name="connsiteY31" fmla="*/ 1348124 h 1348124"/>
              <a:gd name="connsiteX32" fmla="*/ 0 w 12688621"/>
              <a:gd name="connsiteY32" fmla="*/ 1348124 h 1348124"/>
              <a:gd name="connsiteX0" fmla="*/ 12651593 w 12651593"/>
              <a:gd name="connsiteY0" fmla="*/ 630267 h 1348124"/>
              <a:gd name="connsiteX1" fmla="*/ 12510009 w 12651593"/>
              <a:gd name="connsiteY1" fmla="*/ 610755 h 1348124"/>
              <a:gd name="connsiteX2" fmla="*/ 12045536 w 12651593"/>
              <a:gd name="connsiteY2" fmla="*/ 1327360 h 1348124"/>
              <a:gd name="connsiteX3" fmla="*/ 11414229 w 12651593"/>
              <a:gd name="connsiteY3" fmla="*/ 619583 h 1348124"/>
              <a:gd name="connsiteX4" fmla="*/ 10837333 w 12651593"/>
              <a:gd name="connsiteY4" fmla="*/ 65 h 1348124"/>
              <a:gd name="connsiteX5" fmla="*/ 10160000 w 12651593"/>
              <a:gd name="connsiteY5" fmla="*/ 674094 h 1348124"/>
              <a:gd name="connsiteX6" fmla="*/ 10160000 w 12651593"/>
              <a:gd name="connsiteY6" fmla="*/ 674094 h 1348124"/>
              <a:gd name="connsiteX7" fmla="*/ 9482667 w 12651593"/>
              <a:gd name="connsiteY7" fmla="*/ 1348124 h 1348124"/>
              <a:gd name="connsiteX8" fmla="*/ 9482667 w 12651593"/>
              <a:gd name="connsiteY8" fmla="*/ 1348124 h 1348124"/>
              <a:gd name="connsiteX9" fmla="*/ 8805333 w 12651593"/>
              <a:gd name="connsiteY9" fmla="*/ 674094 h 1348124"/>
              <a:gd name="connsiteX10" fmla="*/ 8805333 w 12651593"/>
              <a:gd name="connsiteY10" fmla="*/ 674094 h 1348124"/>
              <a:gd name="connsiteX11" fmla="*/ 8128000 w 12651593"/>
              <a:gd name="connsiteY11" fmla="*/ 65 h 1348124"/>
              <a:gd name="connsiteX12" fmla="*/ 8128000 w 12651593"/>
              <a:gd name="connsiteY12" fmla="*/ 65 h 1348124"/>
              <a:gd name="connsiteX13" fmla="*/ 7450667 w 12651593"/>
              <a:gd name="connsiteY13" fmla="*/ 674094 h 1348124"/>
              <a:gd name="connsiteX14" fmla="*/ 7450667 w 12651593"/>
              <a:gd name="connsiteY14" fmla="*/ 674094 h 1348124"/>
              <a:gd name="connsiteX15" fmla="*/ 6773334 w 12651593"/>
              <a:gd name="connsiteY15" fmla="*/ 1348124 h 1348124"/>
              <a:gd name="connsiteX16" fmla="*/ 6773334 w 12651593"/>
              <a:gd name="connsiteY16" fmla="*/ 1348124 h 1348124"/>
              <a:gd name="connsiteX17" fmla="*/ 6096000 w 12651593"/>
              <a:gd name="connsiteY17" fmla="*/ 674094 h 1348124"/>
              <a:gd name="connsiteX18" fmla="*/ 6096000 w 12651593"/>
              <a:gd name="connsiteY18" fmla="*/ 674094 h 1348124"/>
              <a:gd name="connsiteX19" fmla="*/ 5418667 w 12651593"/>
              <a:gd name="connsiteY19" fmla="*/ 65 h 1348124"/>
              <a:gd name="connsiteX20" fmla="*/ 5418667 w 12651593"/>
              <a:gd name="connsiteY20" fmla="*/ 65 h 1348124"/>
              <a:gd name="connsiteX21" fmla="*/ 4741334 w 12651593"/>
              <a:gd name="connsiteY21" fmla="*/ 674094 h 1348124"/>
              <a:gd name="connsiteX22" fmla="*/ 4741334 w 12651593"/>
              <a:gd name="connsiteY22" fmla="*/ 674094 h 1348124"/>
              <a:gd name="connsiteX23" fmla="*/ 4064000 w 12651593"/>
              <a:gd name="connsiteY23" fmla="*/ 1348124 h 1348124"/>
              <a:gd name="connsiteX24" fmla="*/ 4064000 w 12651593"/>
              <a:gd name="connsiteY24" fmla="*/ 1348124 h 1348124"/>
              <a:gd name="connsiteX25" fmla="*/ 3386667 w 12651593"/>
              <a:gd name="connsiteY25" fmla="*/ 674094 h 1348124"/>
              <a:gd name="connsiteX26" fmla="*/ 3386667 w 12651593"/>
              <a:gd name="connsiteY26" fmla="*/ 674094 h 1348124"/>
              <a:gd name="connsiteX27" fmla="*/ 2709333 w 12651593"/>
              <a:gd name="connsiteY27" fmla="*/ 65 h 1348124"/>
              <a:gd name="connsiteX28" fmla="*/ 2709333 w 12651593"/>
              <a:gd name="connsiteY28" fmla="*/ 65 h 1348124"/>
              <a:gd name="connsiteX29" fmla="*/ 2032000 w 12651593"/>
              <a:gd name="connsiteY29" fmla="*/ 674094 h 1348124"/>
              <a:gd name="connsiteX30" fmla="*/ 2032000 w 12651593"/>
              <a:gd name="connsiteY30" fmla="*/ 674094 h 1348124"/>
              <a:gd name="connsiteX31" fmla="*/ 1354667 w 12651593"/>
              <a:gd name="connsiteY31" fmla="*/ 1348124 h 1348124"/>
              <a:gd name="connsiteX32" fmla="*/ 0 w 12651593"/>
              <a:gd name="connsiteY32" fmla="*/ 1348124 h 1348124"/>
              <a:gd name="connsiteX0" fmla="*/ 13444517 w 13444517"/>
              <a:gd name="connsiteY0" fmla="*/ 548073 h 1348124"/>
              <a:gd name="connsiteX1" fmla="*/ 12510009 w 13444517"/>
              <a:gd name="connsiteY1" fmla="*/ 610755 h 1348124"/>
              <a:gd name="connsiteX2" fmla="*/ 12045536 w 13444517"/>
              <a:gd name="connsiteY2" fmla="*/ 1327360 h 1348124"/>
              <a:gd name="connsiteX3" fmla="*/ 11414229 w 13444517"/>
              <a:gd name="connsiteY3" fmla="*/ 619583 h 1348124"/>
              <a:gd name="connsiteX4" fmla="*/ 10837333 w 13444517"/>
              <a:gd name="connsiteY4" fmla="*/ 65 h 1348124"/>
              <a:gd name="connsiteX5" fmla="*/ 10160000 w 13444517"/>
              <a:gd name="connsiteY5" fmla="*/ 674094 h 1348124"/>
              <a:gd name="connsiteX6" fmla="*/ 10160000 w 13444517"/>
              <a:gd name="connsiteY6" fmla="*/ 674094 h 1348124"/>
              <a:gd name="connsiteX7" fmla="*/ 9482667 w 13444517"/>
              <a:gd name="connsiteY7" fmla="*/ 1348124 h 1348124"/>
              <a:gd name="connsiteX8" fmla="*/ 9482667 w 13444517"/>
              <a:gd name="connsiteY8" fmla="*/ 1348124 h 1348124"/>
              <a:gd name="connsiteX9" fmla="*/ 8805333 w 13444517"/>
              <a:gd name="connsiteY9" fmla="*/ 674094 h 1348124"/>
              <a:gd name="connsiteX10" fmla="*/ 8805333 w 13444517"/>
              <a:gd name="connsiteY10" fmla="*/ 674094 h 1348124"/>
              <a:gd name="connsiteX11" fmla="*/ 8128000 w 13444517"/>
              <a:gd name="connsiteY11" fmla="*/ 65 h 1348124"/>
              <a:gd name="connsiteX12" fmla="*/ 8128000 w 13444517"/>
              <a:gd name="connsiteY12" fmla="*/ 65 h 1348124"/>
              <a:gd name="connsiteX13" fmla="*/ 7450667 w 13444517"/>
              <a:gd name="connsiteY13" fmla="*/ 674094 h 1348124"/>
              <a:gd name="connsiteX14" fmla="*/ 7450667 w 13444517"/>
              <a:gd name="connsiteY14" fmla="*/ 674094 h 1348124"/>
              <a:gd name="connsiteX15" fmla="*/ 6773334 w 13444517"/>
              <a:gd name="connsiteY15" fmla="*/ 1348124 h 1348124"/>
              <a:gd name="connsiteX16" fmla="*/ 6773334 w 13444517"/>
              <a:gd name="connsiteY16" fmla="*/ 1348124 h 1348124"/>
              <a:gd name="connsiteX17" fmla="*/ 6096000 w 13444517"/>
              <a:gd name="connsiteY17" fmla="*/ 674094 h 1348124"/>
              <a:gd name="connsiteX18" fmla="*/ 6096000 w 13444517"/>
              <a:gd name="connsiteY18" fmla="*/ 674094 h 1348124"/>
              <a:gd name="connsiteX19" fmla="*/ 5418667 w 13444517"/>
              <a:gd name="connsiteY19" fmla="*/ 65 h 1348124"/>
              <a:gd name="connsiteX20" fmla="*/ 5418667 w 13444517"/>
              <a:gd name="connsiteY20" fmla="*/ 65 h 1348124"/>
              <a:gd name="connsiteX21" fmla="*/ 4741334 w 13444517"/>
              <a:gd name="connsiteY21" fmla="*/ 674094 h 1348124"/>
              <a:gd name="connsiteX22" fmla="*/ 4741334 w 13444517"/>
              <a:gd name="connsiteY22" fmla="*/ 674094 h 1348124"/>
              <a:gd name="connsiteX23" fmla="*/ 4064000 w 13444517"/>
              <a:gd name="connsiteY23" fmla="*/ 1348124 h 1348124"/>
              <a:gd name="connsiteX24" fmla="*/ 4064000 w 13444517"/>
              <a:gd name="connsiteY24" fmla="*/ 1348124 h 1348124"/>
              <a:gd name="connsiteX25" fmla="*/ 3386667 w 13444517"/>
              <a:gd name="connsiteY25" fmla="*/ 674094 h 1348124"/>
              <a:gd name="connsiteX26" fmla="*/ 3386667 w 13444517"/>
              <a:gd name="connsiteY26" fmla="*/ 674094 h 1348124"/>
              <a:gd name="connsiteX27" fmla="*/ 2709333 w 13444517"/>
              <a:gd name="connsiteY27" fmla="*/ 65 h 1348124"/>
              <a:gd name="connsiteX28" fmla="*/ 2709333 w 13444517"/>
              <a:gd name="connsiteY28" fmla="*/ 65 h 1348124"/>
              <a:gd name="connsiteX29" fmla="*/ 2032000 w 13444517"/>
              <a:gd name="connsiteY29" fmla="*/ 674094 h 1348124"/>
              <a:gd name="connsiteX30" fmla="*/ 2032000 w 13444517"/>
              <a:gd name="connsiteY30" fmla="*/ 674094 h 1348124"/>
              <a:gd name="connsiteX31" fmla="*/ 1354667 w 13444517"/>
              <a:gd name="connsiteY31" fmla="*/ 1348124 h 1348124"/>
              <a:gd name="connsiteX32" fmla="*/ 0 w 13444517"/>
              <a:gd name="connsiteY32" fmla="*/ 1348124 h 1348124"/>
              <a:gd name="connsiteX0" fmla="*/ 13444517 w 13444517"/>
              <a:gd name="connsiteY0" fmla="*/ 548073 h 1348124"/>
              <a:gd name="connsiteX1" fmla="*/ 12636271 w 13444517"/>
              <a:gd name="connsiteY1" fmla="*/ 560525 h 1348124"/>
              <a:gd name="connsiteX2" fmla="*/ 12045536 w 13444517"/>
              <a:gd name="connsiteY2" fmla="*/ 1327360 h 1348124"/>
              <a:gd name="connsiteX3" fmla="*/ 11414229 w 13444517"/>
              <a:gd name="connsiteY3" fmla="*/ 619583 h 1348124"/>
              <a:gd name="connsiteX4" fmla="*/ 10837333 w 13444517"/>
              <a:gd name="connsiteY4" fmla="*/ 65 h 1348124"/>
              <a:gd name="connsiteX5" fmla="*/ 10160000 w 13444517"/>
              <a:gd name="connsiteY5" fmla="*/ 674094 h 1348124"/>
              <a:gd name="connsiteX6" fmla="*/ 10160000 w 13444517"/>
              <a:gd name="connsiteY6" fmla="*/ 674094 h 1348124"/>
              <a:gd name="connsiteX7" fmla="*/ 9482667 w 13444517"/>
              <a:gd name="connsiteY7" fmla="*/ 1348124 h 1348124"/>
              <a:gd name="connsiteX8" fmla="*/ 9482667 w 13444517"/>
              <a:gd name="connsiteY8" fmla="*/ 1348124 h 1348124"/>
              <a:gd name="connsiteX9" fmla="*/ 8805333 w 13444517"/>
              <a:gd name="connsiteY9" fmla="*/ 674094 h 1348124"/>
              <a:gd name="connsiteX10" fmla="*/ 8805333 w 13444517"/>
              <a:gd name="connsiteY10" fmla="*/ 674094 h 1348124"/>
              <a:gd name="connsiteX11" fmla="*/ 8128000 w 13444517"/>
              <a:gd name="connsiteY11" fmla="*/ 65 h 1348124"/>
              <a:gd name="connsiteX12" fmla="*/ 8128000 w 13444517"/>
              <a:gd name="connsiteY12" fmla="*/ 65 h 1348124"/>
              <a:gd name="connsiteX13" fmla="*/ 7450667 w 13444517"/>
              <a:gd name="connsiteY13" fmla="*/ 674094 h 1348124"/>
              <a:gd name="connsiteX14" fmla="*/ 7450667 w 13444517"/>
              <a:gd name="connsiteY14" fmla="*/ 674094 h 1348124"/>
              <a:gd name="connsiteX15" fmla="*/ 6773334 w 13444517"/>
              <a:gd name="connsiteY15" fmla="*/ 1348124 h 1348124"/>
              <a:gd name="connsiteX16" fmla="*/ 6773334 w 13444517"/>
              <a:gd name="connsiteY16" fmla="*/ 1348124 h 1348124"/>
              <a:gd name="connsiteX17" fmla="*/ 6096000 w 13444517"/>
              <a:gd name="connsiteY17" fmla="*/ 674094 h 1348124"/>
              <a:gd name="connsiteX18" fmla="*/ 6096000 w 13444517"/>
              <a:gd name="connsiteY18" fmla="*/ 674094 h 1348124"/>
              <a:gd name="connsiteX19" fmla="*/ 5418667 w 13444517"/>
              <a:gd name="connsiteY19" fmla="*/ 65 h 1348124"/>
              <a:gd name="connsiteX20" fmla="*/ 5418667 w 13444517"/>
              <a:gd name="connsiteY20" fmla="*/ 65 h 1348124"/>
              <a:gd name="connsiteX21" fmla="*/ 4741334 w 13444517"/>
              <a:gd name="connsiteY21" fmla="*/ 674094 h 1348124"/>
              <a:gd name="connsiteX22" fmla="*/ 4741334 w 13444517"/>
              <a:gd name="connsiteY22" fmla="*/ 674094 h 1348124"/>
              <a:gd name="connsiteX23" fmla="*/ 4064000 w 13444517"/>
              <a:gd name="connsiteY23" fmla="*/ 1348124 h 1348124"/>
              <a:gd name="connsiteX24" fmla="*/ 4064000 w 13444517"/>
              <a:gd name="connsiteY24" fmla="*/ 1348124 h 1348124"/>
              <a:gd name="connsiteX25" fmla="*/ 3386667 w 13444517"/>
              <a:gd name="connsiteY25" fmla="*/ 674094 h 1348124"/>
              <a:gd name="connsiteX26" fmla="*/ 3386667 w 13444517"/>
              <a:gd name="connsiteY26" fmla="*/ 674094 h 1348124"/>
              <a:gd name="connsiteX27" fmla="*/ 2709333 w 13444517"/>
              <a:gd name="connsiteY27" fmla="*/ 65 h 1348124"/>
              <a:gd name="connsiteX28" fmla="*/ 2709333 w 13444517"/>
              <a:gd name="connsiteY28" fmla="*/ 65 h 1348124"/>
              <a:gd name="connsiteX29" fmla="*/ 2032000 w 13444517"/>
              <a:gd name="connsiteY29" fmla="*/ 674094 h 1348124"/>
              <a:gd name="connsiteX30" fmla="*/ 2032000 w 13444517"/>
              <a:gd name="connsiteY30" fmla="*/ 674094 h 1348124"/>
              <a:gd name="connsiteX31" fmla="*/ 1354667 w 13444517"/>
              <a:gd name="connsiteY31" fmla="*/ 1348124 h 1348124"/>
              <a:gd name="connsiteX32" fmla="*/ 0 w 13444517"/>
              <a:gd name="connsiteY32" fmla="*/ 1348124 h 1348124"/>
              <a:gd name="connsiteX0" fmla="*/ 13444517 w 13444517"/>
              <a:gd name="connsiteY0" fmla="*/ 548073 h 1348124"/>
              <a:gd name="connsiteX1" fmla="*/ 12636271 w 13444517"/>
              <a:gd name="connsiteY1" fmla="*/ 560525 h 1348124"/>
              <a:gd name="connsiteX2" fmla="*/ 12045536 w 13444517"/>
              <a:gd name="connsiteY2" fmla="*/ 1327360 h 1348124"/>
              <a:gd name="connsiteX3" fmla="*/ 11414229 w 13444517"/>
              <a:gd name="connsiteY3" fmla="*/ 619583 h 1348124"/>
              <a:gd name="connsiteX4" fmla="*/ 10837333 w 13444517"/>
              <a:gd name="connsiteY4" fmla="*/ 65 h 1348124"/>
              <a:gd name="connsiteX5" fmla="*/ 10160000 w 13444517"/>
              <a:gd name="connsiteY5" fmla="*/ 674094 h 1348124"/>
              <a:gd name="connsiteX6" fmla="*/ 10160000 w 13444517"/>
              <a:gd name="connsiteY6" fmla="*/ 674094 h 1348124"/>
              <a:gd name="connsiteX7" fmla="*/ 9482667 w 13444517"/>
              <a:gd name="connsiteY7" fmla="*/ 1348124 h 1348124"/>
              <a:gd name="connsiteX8" fmla="*/ 9482667 w 13444517"/>
              <a:gd name="connsiteY8" fmla="*/ 1348124 h 1348124"/>
              <a:gd name="connsiteX9" fmla="*/ 8805333 w 13444517"/>
              <a:gd name="connsiteY9" fmla="*/ 674094 h 1348124"/>
              <a:gd name="connsiteX10" fmla="*/ 8805333 w 13444517"/>
              <a:gd name="connsiteY10" fmla="*/ 674094 h 1348124"/>
              <a:gd name="connsiteX11" fmla="*/ 8128000 w 13444517"/>
              <a:gd name="connsiteY11" fmla="*/ 65 h 1348124"/>
              <a:gd name="connsiteX12" fmla="*/ 8128000 w 13444517"/>
              <a:gd name="connsiteY12" fmla="*/ 65 h 1348124"/>
              <a:gd name="connsiteX13" fmla="*/ 7450667 w 13444517"/>
              <a:gd name="connsiteY13" fmla="*/ 674094 h 1348124"/>
              <a:gd name="connsiteX14" fmla="*/ 7450667 w 13444517"/>
              <a:gd name="connsiteY14" fmla="*/ 674094 h 1348124"/>
              <a:gd name="connsiteX15" fmla="*/ 6773334 w 13444517"/>
              <a:gd name="connsiteY15" fmla="*/ 1348124 h 1348124"/>
              <a:gd name="connsiteX16" fmla="*/ 6773334 w 13444517"/>
              <a:gd name="connsiteY16" fmla="*/ 1348124 h 1348124"/>
              <a:gd name="connsiteX17" fmla="*/ 6096000 w 13444517"/>
              <a:gd name="connsiteY17" fmla="*/ 674094 h 1348124"/>
              <a:gd name="connsiteX18" fmla="*/ 6096000 w 13444517"/>
              <a:gd name="connsiteY18" fmla="*/ 674094 h 1348124"/>
              <a:gd name="connsiteX19" fmla="*/ 5418667 w 13444517"/>
              <a:gd name="connsiteY19" fmla="*/ 65 h 1348124"/>
              <a:gd name="connsiteX20" fmla="*/ 5418667 w 13444517"/>
              <a:gd name="connsiteY20" fmla="*/ 65 h 1348124"/>
              <a:gd name="connsiteX21" fmla="*/ 4741334 w 13444517"/>
              <a:gd name="connsiteY21" fmla="*/ 674094 h 1348124"/>
              <a:gd name="connsiteX22" fmla="*/ 4741334 w 13444517"/>
              <a:gd name="connsiteY22" fmla="*/ 674094 h 1348124"/>
              <a:gd name="connsiteX23" fmla="*/ 4064000 w 13444517"/>
              <a:gd name="connsiteY23" fmla="*/ 1348124 h 1348124"/>
              <a:gd name="connsiteX24" fmla="*/ 4064000 w 13444517"/>
              <a:gd name="connsiteY24" fmla="*/ 1348124 h 1348124"/>
              <a:gd name="connsiteX25" fmla="*/ 3386667 w 13444517"/>
              <a:gd name="connsiteY25" fmla="*/ 674094 h 1348124"/>
              <a:gd name="connsiteX26" fmla="*/ 3386667 w 13444517"/>
              <a:gd name="connsiteY26" fmla="*/ 674094 h 1348124"/>
              <a:gd name="connsiteX27" fmla="*/ 2709333 w 13444517"/>
              <a:gd name="connsiteY27" fmla="*/ 65 h 1348124"/>
              <a:gd name="connsiteX28" fmla="*/ 2709333 w 13444517"/>
              <a:gd name="connsiteY28" fmla="*/ 65 h 1348124"/>
              <a:gd name="connsiteX29" fmla="*/ 2032000 w 13444517"/>
              <a:gd name="connsiteY29" fmla="*/ 674094 h 1348124"/>
              <a:gd name="connsiteX30" fmla="*/ 2032000 w 13444517"/>
              <a:gd name="connsiteY30" fmla="*/ 674094 h 1348124"/>
              <a:gd name="connsiteX31" fmla="*/ 1354667 w 13444517"/>
              <a:gd name="connsiteY31" fmla="*/ 1348124 h 1348124"/>
              <a:gd name="connsiteX32" fmla="*/ 0 w 13444517"/>
              <a:gd name="connsiteY32" fmla="*/ 1348124 h 1348124"/>
              <a:gd name="connsiteX0" fmla="*/ 13444517 w 13444517"/>
              <a:gd name="connsiteY0" fmla="*/ 548065 h 1348116"/>
              <a:gd name="connsiteX1" fmla="*/ 12636271 w 13444517"/>
              <a:gd name="connsiteY1" fmla="*/ 560517 h 1348116"/>
              <a:gd name="connsiteX2" fmla="*/ 12045536 w 13444517"/>
              <a:gd name="connsiteY2" fmla="*/ 1327352 h 1348116"/>
              <a:gd name="connsiteX3" fmla="*/ 11404127 w 13444517"/>
              <a:gd name="connsiteY3" fmla="*/ 656105 h 1348116"/>
              <a:gd name="connsiteX4" fmla="*/ 10837333 w 13444517"/>
              <a:gd name="connsiteY4" fmla="*/ 57 h 1348116"/>
              <a:gd name="connsiteX5" fmla="*/ 10160000 w 13444517"/>
              <a:gd name="connsiteY5" fmla="*/ 674086 h 1348116"/>
              <a:gd name="connsiteX6" fmla="*/ 10160000 w 13444517"/>
              <a:gd name="connsiteY6" fmla="*/ 674086 h 1348116"/>
              <a:gd name="connsiteX7" fmla="*/ 9482667 w 13444517"/>
              <a:gd name="connsiteY7" fmla="*/ 1348116 h 1348116"/>
              <a:gd name="connsiteX8" fmla="*/ 9482667 w 13444517"/>
              <a:gd name="connsiteY8" fmla="*/ 1348116 h 1348116"/>
              <a:gd name="connsiteX9" fmla="*/ 8805333 w 13444517"/>
              <a:gd name="connsiteY9" fmla="*/ 674086 h 1348116"/>
              <a:gd name="connsiteX10" fmla="*/ 8805333 w 13444517"/>
              <a:gd name="connsiteY10" fmla="*/ 674086 h 1348116"/>
              <a:gd name="connsiteX11" fmla="*/ 8128000 w 13444517"/>
              <a:gd name="connsiteY11" fmla="*/ 57 h 1348116"/>
              <a:gd name="connsiteX12" fmla="*/ 8128000 w 13444517"/>
              <a:gd name="connsiteY12" fmla="*/ 57 h 1348116"/>
              <a:gd name="connsiteX13" fmla="*/ 7450667 w 13444517"/>
              <a:gd name="connsiteY13" fmla="*/ 674086 h 1348116"/>
              <a:gd name="connsiteX14" fmla="*/ 7450667 w 13444517"/>
              <a:gd name="connsiteY14" fmla="*/ 674086 h 1348116"/>
              <a:gd name="connsiteX15" fmla="*/ 6773334 w 13444517"/>
              <a:gd name="connsiteY15" fmla="*/ 1348116 h 1348116"/>
              <a:gd name="connsiteX16" fmla="*/ 6773334 w 13444517"/>
              <a:gd name="connsiteY16" fmla="*/ 1348116 h 1348116"/>
              <a:gd name="connsiteX17" fmla="*/ 6096000 w 13444517"/>
              <a:gd name="connsiteY17" fmla="*/ 674086 h 1348116"/>
              <a:gd name="connsiteX18" fmla="*/ 6096000 w 13444517"/>
              <a:gd name="connsiteY18" fmla="*/ 674086 h 1348116"/>
              <a:gd name="connsiteX19" fmla="*/ 5418667 w 13444517"/>
              <a:gd name="connsiteY19" fmla="*/ 57 h 1348116"/>
              <a:gd name="connsiteX20" fmla="*/ 5418667 w 13444517"/>
              <a:gd name="connsiteY20" fmla="*/ 57 h 1348116"/>
              <a:gd name="connsiteX21" fmla="*/ 4741334 w 13444517"/>
              <a:gd name="connsiteY21" fmla="*/ 674086 h 1348116"/>
              <a:gd name="connsiteX22" fmla="*/ 4741334 w 13444517"/>
              <a:gd name="connsiteY22" fmla="*/ 674086 h 1348116"/>
              <a:gd name="connsiteX23" fmla="*/ 4064000 w 13444517"/>
              <a:gd name="connsiteY23" fmla="*/ 1348116 h 1348116"/>
              <a:gd name="connsiteX24" fmla="*/ 4064000 w 13444517"/>
              <a:gd name="connsiteY24" fmla="*/ 1348116 h 1348116"/>
              <a:gd name="connsiteX25" fmla="*/ 3386667 w 13444517"/>
              <a:gd name="connsiteY25" fmla="*/ 674086 h 1348116"/>
              <a:gd name="connsiteX26" fmla="*/ 3386667 w 13444517"/>
              <a:gd name="connsiteY26" fmla="*/ 674086 h 1348116"/>
              <a:gd name="connsiteX27" fmla="*/ 2709333 w 13444517"/>
              <a:gd name="connsiteY27" fmla="*/ 57 h 1348116"/>
              <a:gd name="connsiteX28" fmla="*/ 2709333 w 13444517"/>
              <a:gd name="connsiteY28" fmla="*/ 57 h 1348116"/>
              <a:gd name="connsiteX29" fmla="*/ 2032000 w 13444517"/>
              <a:gd name="connsiteY29" fmla="*/ 674086 h 1348116"/>
              <a:gd name="connsiteX30" fmla="*/ 2032000 w 13444517"/>
              <a:gd name="connsiteY30" fmla="*/ 674086 h 1348116"/>
              <a:gd name="connsiteX31" fmla="*/ 1354667 w 13444517"/>
              <a:gd name="connsiteY31" fmla="*/ 1348116 h 1348116"/>
              <a:gd name="connsiteX32" fmla="*/ 0 w 13444517"/>
              <a:gd name="connsiteY32" fmla="*/ 1348116 h 1348116"/>
              <a:gd name="connsiteX0" fmla="*/ 13444517 w 13444517"/>
              <a:gd name="connsiteY0" fmla="*/ 548065 h 1348116"/>
              <a:gd name="connsiteX1" fmla="*/ 12636271 w 13444517"/>
              <a:gd name="connsiteY1" fmla="*/ 560517 h 1348116"/>
              <a:gd name="connsiteX2" fmla="*/ 12045536 w 13444517"/>
              <a:gd name="connsiteY2" fmla="*/ 1327352 h 1348116"/>
              <a:gd name="connsiteX3" fmla="*/ 11404127 w 13444517"/>
              <a:gd name="connsiteY3" fmla="*/ 656105 h 1348116"/>
              <a:gd name="connsiteX4" fmla="*/ 10837333 w 13444517"/>
              <a:gd name="connsiteY4" fmla="*/ 57 h 1348116"/>
              <a:gd name="connsiteX5" fmla="*/ 10160000 w 13444517"/>
              <a:gd name="connsiteY5" fmla="*/ 674086 h 1348116"/>
              <a:gd name="connsiteX6" fmla="*/ 10160000 w 13444517"/>
              <a:gd name="connsiteY6" fmla="*/ 674086 h 1348116"/>
              <a:gd name="connsiteX7" fmla="*/ 9482667 w 13444517"/>
              <a:gd name="connsiteY7" fmla="*/ 1348116 h 1348116"/>
              <a:gd name="connsiteX8" fmla="*/ 9482667 w 13444517"/>
              <a:gd name="connsiteY8" fmla="*/ 1348116 h 1348116"/>
              <a:gd name="connsiteX9" fmla="*/ 8805333 w 13444517"/>
              <a:gd name="connsiteY9" fmla="*/ 674086 h 1348116"/>
              <a:gd name="connsiteX10" fmla="*/ 8805333 w 13444517"/>
              <a:gd name="connsiteY10" fmla="*/ 674086 h 1348116"/>
              <a:gd name="connsiteX11" fmla="*/ 8128000 w 13444517"/>
              <a:gd name="connsiteY11" fmla="*/ 57 h 1348116"/>
              <a:gd name="connsiteX12" fmla="*/ 8128000 w 13444517"/>
              <a:gd name="connsiteY12" fmla="*/ 57 h 1348116"/>
              <a:gd name="connsiteX13" fmla="*/ 7450667 w 13444517"/>
              <a:gd name="connsiteY13" fmla="*/ 674086 h 1348116"/>
              <a:gd name="connsiteX14" fmla="*/ 7450667 w 13444517"/>
              <a:gd name="connsiteY14" fmla="*/ 674086 h 1348116"/>
              <a:gd name="connsiteX15" fmla="*/ 6773334 w 13444517"/>
              <a:gd name="connsiteY15" fmla="*/ 1348116 h 1348116"/>
              <a:gd name="connsiteX16" fmla="*/ 6773334 w 13444517"/>
              <a:gd name="connsiteY16" fmla="*/ 1348116 h 1348116"/>
              <a:gd name="connsiteX17" fmla="*/ 6096000 w 13444517"/>
              <a:gd name="connsiteY17" fmla="*/ 674086 h 1348116"/>
              <a:gd name="connsiteX18" fmla="*/ 6096000 w 13444517"/>
              <a:gd name="connsiteY18" fmla="*/ 674086 h 1348116"/>
              <a:gd name="connsiteX19" fmla="*/ 5418667 w 13444517"/>
              <a:gd name="connsiteY19" fmla="*/ 57 h 1348116"/>
              <a:gd name="connsiteX20" fmla="*/ 5418667 w 13444517"/>
              <a:gd name="connsiteY20" fmla="*/ 57 h 1348116"/>
              <a:gd name="connsiteX21" fmla="*/ 4741334 w 13444517"/>
              <a:gd name="connsiteY21" fmla="*/ 674086 h 1348116"/>
              <a:gd name="connsiteX22" fmla="*/ 4741334 w 13444517"/>
              <a:gd name="connsiteY22" fmla="*/ 674086 h 1348116"/>
              <a:gd name="connsiteX23" fmla="*/ 4064000 w 13444517"/>
              <a:gd name="connsiteY23" fmla="*/ 1348116 h 1348116"/>
              <a:gd name="connsiteX24" fmla="*/ 4064000 w 13444517"/>
              <a:gd name="connsiteY24" fmla="*/ 1348116 h 1348116"/>
              <a:gd name="connsiteX25" fmla="*/ 3386667 w 13444517"/>
              <a:gd name="connsiteY25" fmla="*/ 674086 h 1348116"/>
              <a:gd name="connsiteX26" fmla="*/ 3386667 w 13444517"/>
              <a:gd name="connsiteY26" fmla="*/ 674086 h 1348116"/>
              <a:gd name="connsiteX27" fmla="*/ 2709333 w 13444517"/>
              <a:gd name="connsiteY27" fmla="*/ 57 h 1348116"/>
              <a:gd name="connsiteX28" fmla="*/ 2709333 w 13444517"/>
              <a:gd name="connsiteY28" fmla="*/ 57 h 1348116"/>
              <a:gd name="connsiteX29" fmla="*/ 2032000 w 13444517"/>
              <a:gd name="connsiteY29" fmla="*/ 674086 h 1348116"/>
              <a:gd name="connsiteX30" fmla="*/ 2032000 w 13444517"/>
              <a:gd name="connsiteY30" fmla="*/ 674086 h 1348116"/>
              <a:gd name="connsiteX31" fmla="*/ 1354667 w 13444517"/>
              <a:gd name="connsiteY31" fmla="*/ 1348116 h 1348116"/>
              <a:gd name="connsiteX32" fmla="*/ 0 w 13444517"/>
              <a:gd name="connsiteY32" fmla="*/ 1348116 h 1348116"/>
              <a:gd name="connsiteX0" fmla="*/ 13444517 w 13444517"/>
              <a:gd name="connsiteY0" fmla="*/ 548065 h 1348116"/>
              <a:gd name="connsiteX1" fmla="*/ 12636271 w 13444517"/>
              <a:gd name="connsiteY1" fmla="*/ 560517 h 1348116"/>
              <a:gd name="connsiteX2" fmla="*/ 12045536 w 13444517"/>
              <a:gd name="connsiteY2" fmla="*/ 1327352 h 1348116"/>
              <a:gd name="connsiteX3" fmla="*/ 11404127 w 13444517"/>
              <a:gd name="connsiteY3" fmla="*/ 656105 h 1348116"/>
              <a:gd name="connsiteX4" fmla="*/ 10837333 w 13444517"/>
              <a:gd name="connsiteY4" fmla="*/ 57 h 1348116"/>
              <a:gd name="connsiteX5" fmla="*/ 10160000 w 13444517"/>
              <a:gd name="connsiteY5" fmla="*/ 674086 h 1348116"/>
              <a:gd name="connsiteX6" fmla="*/ 10160000 w 13444517"/>
              <a:gd name="connsiteY6" fmla="*/ 674086 h 1348116"/>
              <a:gd name="connsiteX7" fmla="*/ 9482667 w 13444517"/>
              <a:gd name="connsiteY7" fmla="*/ 1348116 h 1348116"/>
              <a:gd name="connsiteX8" fmla="*/ 9482667 w 13444517"/>
              <a:gd name="connsiteY8" fmla="*/ 1348116 h 1348116"/>
              <a:gd name="connsiteX9" fmla="*/ 8805333 w 13444517"/>
              <a:gd name="connsiteY9" fmla="*/ 674086 h 1348116"/>
              <a:gd name="connsiteX10" fmla="*/ 8805333 w 13444517"/>
              <a:gd name="connsiteY10" fmla="*/ 674086 h 1348116"/>
              <a:gd name="connsiteX11" fmla="*/ 8128000 w 13444517"/>
              <a:gd name="connsiteY11" fmla="*/ 57 h 1348116"/>
              <a:gd name="connsiteX12" fmla="*/ 8128000 w 13444517"/>
              <a:gd name="connsiteY12" fmla="*/ 57 h 1348116"/>
              <a:gd name="connsiteX13" fmla="*/ 7450667 w 13444517"/>
              <a:gd name="connsiteY13" fmla="*/ 674086 h 1348116"/>
              <a:gd name="connsiteX14" fmla="*/ 7450667 w 13444517"/>
              <a:gd name="connsiteY14" fmla="*/ 674086 h 1348116"/>
              <a:gd name="connsiteX15" fmla="*/ 6773334 w 13444517"/>
              <a:gd name="connsiteY15" fmla="*/ 1348116 h 1348116"/>
              <a:gd name="connsiteX16" fmla="*/ 6773334 w 13444517"/>
              <a:gd name="connsiteY16" fmla="*/ 1348116 h 1348116"/>
              <a:gd name="connsiteX17" fmla="*/ 6096000 w 13444517"/>
              <a:gd name="connsiteY17" fmla="*/ 674086 h 1348116"/>
              <a:gd name="connsiteX18" fmla="*/ 6096000 w 13444517"/>
              <a:gd name="connsiteY18" fmla="*/ 674086 h 1348116"/>
              <a:gd name="connsiteX19" fmla="*/ 5418667 w 13444517"/>
              <a:gd name="connsiteY19" fmla="*/ 57 h 1348116"/>
              <a:gd name="connsiteX20" fmla="*/ 5418667 w 13444517"/>
              <a:gd name="connsiteY20" fmla="*/ 57 h 1348116"/>
              <a:gd name="connsiteX21" fmla="*/ 4741334 w 13444517"/>
              <a:gd name="connsiteY21" fmla="*/ 674086 h 1348116"/>
              <a:gd name="connsiteX22" fmla="*/ 4741334 w 13444517"/>
              <a:gd name="connsiteY22" fmla="*/ 674086 h 1348116"/>
              <a:gd name="connsiteX23" fmla="*/ 4064000 w 13444517"/>
              <a:gd name="connsiteY23" fmla="*/ 1348116 h 1348116"/>
              <a:gd name="connsiteX24" fmla="*/ 4064000 w 13444517"/>
              <a:gd name="connsiteY24" fmla="*/ 1348116 h 1348116"/>
              <a:gd name="connsiteX25" fmla="*/ 3386667 w 13444517"/>
              <a:gd name="connsiteY25" fmla="*/ 674086 h 1348116"/>
              <a:gd name="connsiteX26" fmla="*/ 3386667 w 13444517"/>
              <a:gd name="connsiteY26" fmla="*/ 674086 h 1348116"/>
              <a:gd name="connsiteX27" fmla="*/ 2709333 w 13444517"/>
              <a:gd name="connsiteY27" fmla="*/ 57 h 1348116"/>
              <a:gd name="connsiteX28" fmla="*/ 2709333 w 13444517"/>
              <a:gd name="connsiteY28" fmla="*/ 57 h 1348116"/>
              <a:gd name="connsiteX29" fmla="*/ 2032000 w 13444517"/>
              <a:gd name="connsiteY29" fmla="*/ 674086 h 1348116"/>
              <a:gd name="connsiteX30" fmla="*/ 2032000 w 13444517"/>
              <a:gd name="connsiteY30" fmla="*/ 674086 h 1348116"/>
              <a:gd name="connsiteX31" fmla="*/ 1354667 w 13444517"/>
              <a:gd name="connsiteY31" fmla="*/ 1348116 h 1348116"/>
              <a:gd name="connsiteX32" fmla="*/ 0 w 13444517"/>
              <a:gd name="connsiteY32" fmla="*/ 1348116 h 1348116"/>
              <a:gd name="connsiteX0" fmla="*/ 13444517 w 13444517"/>
              <a:gd name="connsiteY0" fmla="*/ 548065 h 1348116"/>
              <a:gd name="connsiteX1" fmla="*/ 12636271 w 13444517"/>
              <a:gd name="connsiteY1" fmla="*/ 560517 h 1348116"/>
              <a:gd name="connsiteX2" fmla="*/ 12045536 w 13444517"/>
              <a:gd name="connsiteY2" fmla="*/ 1327352 h 1348116"/>
              <a:gd name="connsiteX3" fmla="*/ 11404127 w 13444517"/>
              <a:gd name="connsiteY3" fmla="*/ 656105 h 1348116"/>
              <a:gd name="connsiteX4" fmla="*/ 10837333 w 13444517"/>
              <a:gd name="connsiteY4" fmla="*/ 57 h 1348116"/>
              <a:gd name="connsiteX5" fmla="*/ 10160000 w 13444517"/>
              <a:gd name="connsiteY5" fmla="*/ 674086 h 1348116"/>
              <a:gd name="connsiteX6" fmla="*/ 10160000 w 13444517"/>
              <a:gd name="connsiteY6" fmla="*/ 674086 h 1348116"/>
              <a:gd name="connsiteX7" fmla="*/ 9482667 w 13444517"/>
              <a:gd name="connsiteY7" fmla="*/ 1348116 h 1348116"/>
              <a:gd name="connsiteX8" fmla="*/ 9482667 w 13444517"/>
              <a:gd name="connsiteY8" fmla="*/ 1348116 h 1348116"/>
              <a:gd name="connsiteX9" fmla="*/ 8805333 w 13444517"/>
              <a:gd name="connsiteY9" fmla="*/ 674086 h 1348116"/>
              <a:gd name="connsiteX10" fmla="*/ 8805333 w 13444517"/>
              <a:gd name="connsiteY10" fmla="*/ 674086 h 1348116"/>
              <a:gd name="connsiteX11" fmla="*/ 8128000 w 13444517"/>
              <a:gd name="connsiteY11" fmla="*/ 57 h 1348116"/>
              <a:gd name="connsiteX12" fmla="*/ 8128000 w 13444517"/>
              <a:gd name="connsiteY12" fmla="*/ 57 h 1348116"/>
              <a:gd name="connsiteX13" fmla="*/ 7450667 w 13444517"/>
              <a:gd name="connsiteY13" fmla="*/ 674086 h 1348116"/>
              <a:gd name="connsiteX14" fmla="*/ 7450667 w 13444517"/>
              <a:gd name="connsiteY14" fmla="*/ 674086 h 1348116"/>
              <a:gd name="connsiteX15" fmla="*/ 6773334 w 13444517"/>
              <a:gd name="connsiteY15" fmla="*/ 1348116 h 1348116"/>
              <a:gd name="connsiteX16" fmla="*/ 6773334 w 13444517"/>
              <a:gd name="connsiteY16" fmla="*/ 1348116 h 1348116"/>
              <a:gd name="connsiteX17" fmla="*/ 6096000 w 13444517"/>
              <a:gd name="connsiteY17" fmla="*/ 674086 h 1348116"/>
              <a:gd name="connsiteX18" fmla="*/ 6096000 w 13444517"/>
              <a:gd name="connsiteY18" fmla="*/ 674086 h 1348116"/>
              <a:gd name="connsiteX19" fmla="*/ 5418667 w 13444517"/>
              <a:gd name="connsiteY19" fmla="*/ 57 h 1348116"/>
              <a:gd name="connsiteX20" fmla="*/ 5418667 w 13444517"/>
              <a:gd name="connsiteY20" fmla="*/ 57 h 1348116"/>
              <a:gd name="connsiteX21" fmla="*/ 4741334 w 13444517"/>
              <a:gd name="connsiteY21" fmla="*/ 674086 h 1348116"/>
              <a:gd name="connsiteX22" fmla="*/ 4741334 w 13444517"/>
              <a:gd name="connsiteY22" fmla="*/ 674086 h 1348116"/>
              <a:gd name="connsiteX23" fmla="*/ 4064000 w 13444517"/>
              <a:gd name="connsiteY23" fmla="*/ 1348116 h 1348116"/>
              <a:gd name="connsiteX24" fmla="*/ 4064000 w 13444517"/>
              <a:gd name="connsiteY24" fmla="*/ 1348116 h 1348116"/>
              <a:gd name="connsiteX25" fmla="*/ 3386667 w 13444517"/>
              <a:gd name="connsiteY25" fmla="*/ 674086 h 1348116"/>
              <a:gd name="connsiteX26" fmla="*/ 3386667 w 13444517"/>
              <a:gd name="connsiteY26" fmla="*/ 674086 h 1348116"/>
              <a:gd name="connsiteX27" fmla="*/ 2709333 w 13444517"/>
              <a:gd name="connsiteY27" fmla="*/ 57 h 1348116"/>
              <a:gd name="connsiteX28" fmla="*/ 2709333 w 13444517"/>
              <a:gd name="connsiteY28" fmla="*/ 57 h 1348116"/>
              <a:gd name="connsiteX29" fmla="*/ 2032000 w 13444517"/>
              <a:gd name="connsiteY29" fmla="*/ 674086 h 1348116"/>
              <a:gd name="connsiteX30" fmla="*/ 2032000 w 13444517"/>
              <a:gd name="connsiteY30" fmla="*/ 674086 h 1348116"/>
              <a:gd name="connsiteX31" fmla="*/ 1354667 w 13444517"/>
              <a:gd name="connsiteY31" fmla="*/ 1348116 h 1348116"/>
              <a:gd name="connsiteX32" fmla="*/ 0 w 13444517"/>
              <a:gd name="connsiteY32" fmla="*/ 1348116 h 1348116"/>
              <a:gd name="connsiteX0" fmla="*/ 13444517 w 13444517"/>
              <a:gd name="connsiteY0" fmla="*/ 548072 h 1348123"/>
              <a:gd name="connsiteX1" fmla="*/ 12636271 w 13444517"/>
              <a:gd name="connsiteY1" fmla="*/ 560524 h 1348123"/>
              <a:gd name="connsiteX2" fmla="*/ 12045536 w 13444517"/>
              <a:gd name="connsiteY2" fmla="*/ 1327359 h 1348123"/>
              <a:gd name="connsiteX3" fmla="*/ 11404127 w 13444517"/>
              <a:gd name="connsiteY3" fmla="*/ 656112 h 1348123"/>
              <a:gd name="connsiteX4" fmla="*/ 10837333 w 13444517"/>
              <a:gd name="connsiteY4" fmla="*/ 64 h 1348123"/>
              <a:gd name="connsiteX5" fmla="*/ 10160000 w 13444517"/>
              <a:gd name="connsiteY5" fmla="*/ 674093 h 1348123"/>
              <a:gd name="connsiteX6" fmla="*/ 10160000 w 13444517"/>
              <a:gd name="connsiteY6" fmla="*/ 674093 h 1348123"/>
              <a:gd name="connsiteX7" fmla="*/ 9482667 w 13444517"/>
              <a:gd name="connsiteY7" fmla="*/ 1348123 h 1348123"/>
              <a:gd name="connsiteX8" fmla="*/ 9482667 w 13444517"/>
              <a:gd name="connsiteY8" fmla="*/ 1348123 h 1348123"/>
              <a:gd name="connsiteX9" fmla="*/ 8805333 w 13444517"/>
              <a:gd name="connsiteY9" fmla="*/ 674093 h 1348123"/>
              <a:gd name="connsiteX10" fmla="*/ 8805333 w 13444517"/>
              <a:gd name="connsiteY10" fmla="*/ 674093 h 1348123"/>
              <a:gd name="connsiteX11" fmla="*/ 8128000 w 13444517"/>
              <a:gd name="connsiteY11" fmla="*/ 64 h 1348123"/>
              <a:gd name="connsiteX12" fmla="*/ 8128000 w 13444517"/>
              <a:gd name="connsiteY12" fmla="*/ 64 h 1348123"/>
              <a:gd name="connsiteX13" fmla="*/ 7450667 w 13444517"/>
              <a:gd name="connsiteY13" fmla="*/ 674093 h 1348123"/>
              <a:gd name="connsiteX14" fmla="*/ 7450667 w 13444517"/>
              <a:gd name="connsiteY14" fmla="*/ 674093 h 1348123"/>
              <a:gd name="connsiteX15" fmla="*/ 6773334 w 13444517"/>
              <a:gd name="connsiteY15" fmla="*/ 1348123 h 1348123"/>
              <a:gd name="connsiteX16" fmla="*/ 6773334 w 13444517"/>
              <a:gd name="connsiteY16" fmla="*/ 1348123 h 1348123"/>
              <a:gd name="connsiteX17" fmla="*/ 6096000 w 13444517"/>
              <a:gd name="connsiteY17" fmla="*/ 674093 h 1348123"/>
              <a:gd name="connsiteX18" fmla="*/ 6096000 w 13444517"/>
              <a:gd name="connsiteY18" fmla="*/ 674093 h 1348123"/>
              <a:gd name="connsiteX19" fmla="*/ 5418667 w 13444517"/>
              <a:gd name="connsiteY19" fmla="*/ 64 h 1348123"/>
              <a:gd name="connsiteX20" fmla="*/ 5418667 w 13444517"/>
              <a:gd name="connsiteY20" fmla="*/ 64 h 1348123"/>
              <a:gd name="connsiteX21" fmla="*/ 4741334 w 13444517"/>
              <a:gd name="connsiteY21" fmla="*/ 674093 h 1348123"/>
              <a:gd name="connsiteX22" fmla="*/ 4741334 w 13444517"/>
              <a:gd name="connsiteY22" fmla="*/ 674093 h 1348123"/>
              <a:gd name="connsiteX23" fmla="*/ 4064000 w 13444517"/>
              <a:gd name="connsiteY23" fmla="*/ 1348123 h 1348123"/>
              <a:gd name="connsiteX24" fmla="*/ 4064000 w 13444517"/>
              <a:gd name="connsiteY24" fmla="*/ 1348123 h 1348123"/>
              <a:gd name="connsiteX25" fmla="*/ 3386667 w 13444517"/>
              <a:gd name="connsiteY25" fmla="*/ 674093 h 1348123"/>
              <a:gd name="connsiteX26" fmla="*/ 3386667 w 13444517"/>
              <a:gd name="connsiteY26" fmla="*/ 674093 h 1348123"/>
              <a:gd name="connsiteX27" fmla="*/ 2709333 w 13444517"/>
              <a:gd name="connsiteY27" fmla="*/ 64 h 1348123"/>
              <a:gd name="connsiteX28" fmla="*/ 2709333 w 13444517"/>
              <a:gd name="connsiteY28" fmla="*/ 64 h 1348123"/>
              <a:gd name="connsiteX29" fmla="*/ 2032000 w 13444517"/>
              <a:gd name="connsiteY29" fmla="*/ 674093 h 1348123"/>
              <a:gd name="connsiteX30" fmla="*/ 2032000 w 13444517"/>
              <a:gd name="connsiteY30" fmla="*/ 674093 h 1348123"/>
              <a:gd name="connsiteX31" fmla="*/ 1354667 w 13444517"/>
              <a:gd name="connsiteY31" fmla="*/ 1348123 h 1348123"/>
              <a:gd name="connsiteX32" fmla="*/ 0 w 13444517"/>
              <a:gd name="connsiteY32" fmla="*/ 1348123 h 1348123"/>
              <a:gd name="connsiteX0" fmla="*/ 13444517 w 13444517"/>
              <a:gd name="connsiteY0" fmla="*/ 548080 h 1348131"/>
              <a:gd name="connsiteX1" fmla="*/ 12636271 w 13444517"/>
              <a:gd name="connsiteY1" fmla="*/ 560532 h 1348131"/>
              <a:gd name="connsiteX2" fmla="*/ 12045536 w 13444517"/>
              <a:gd name="connsiteY2" fmla="*/ 1327367 h 1348131"/>
              <a:gd name="connsiteX3" fmla="*/ 11404127 w 13444517"/>
              <a:gd name="connsiteY3" fmla="*/ 656120 h 1348131"/>
              <a:gd name="connsiteX4" fmla="*/ 10837333 w 13444517"/>
              <a:gd name="connsiteY4" fmla="*/ 72 h 1348131"/>
              <a:gd name="connsiteX5" fmla="*/ 10160000 w 13444517"/>
              <a:gd name="connsiteY5" fmla="*/ 674101 h 1348131"/>
              <a:gd name="connsiteX6" fmla="*/ 10160000 w 13444517"/>
              <a:gd name="connsiteY6" fmla="*/ 674101 h 1348131"/>
              <a:gd name="connsiteX7" fmla="*/ 9482667 w 13444517"/>
              <a:gd name="connsiteY7" fmla="*/ 1348131 h 1348131"/>
              <a:gd name="connsiteX8" fmla="*/ 9482667 w 13444517"/>
              <a:gd name="connsiteY8" fmla="*/ 1348131 h 1348131"/>
              <a:gd name="connsiteX9" fmla="*/ 8805333 w 13444517"/>
              <a:gd name="connsiteY9" fmla="*/ 674101 h 1348131"/>
              <a:gd name="connsiteX10" fmla="*/ 8805333 w 13444517"/>
              <a:gd name="connsiteY10" fmla="*/ 674101 h 1348131"/>
              <a:gd name="connsiteX11" fmla="*/ 8128000 w 13444517"/>
              <a:gd name="connsiteY11" fmla="*/ 72 h 1348131"/>
              <a:gd name="connsiteX12" fmla="*/ 8128000 w 13444517"/>
              <a:gd name="connsiteY12" fmla="*/ 72 h 1348131"/>
              <a:gd name="connsiteX13" fmla="*/ 7450667 w 13444517"/>
              <a:gd name="connsiteY13" fmla="*/ 674101 h 1348131"/>
              <a:gd name="connsiteX14" fmla="*/ 7450667 w 13444517"/>
              <a:gd name="connsiteY14" fmla="*/ 674101 h 1348131"/>
              <a:gd name="connsiteX15" fmla="*/ 6773334 w 13444517"/>
              <a:gd name="connsiteY15" fmla="*/ 1348131 h 1348131"/>
              <a:gd name="connsiteX16" fmla="*/ 6773334 w 13444517"/>
              <a:gd name="connsiteY16" fmla="*/ 1348131 h 1348131"/>
              <a:gd name="connsiteX17" fmla="*/ 6096000 w 13444517"/>
              <a:gd name="connsiteY17" fmla="*/ 674101 h 1348131"/>
              <a:gd name="connsiteX18" fmla="*/ 6096000 w 13444517"/>
              <a:gd name="connsiteY18" fmla="*/ 674101 h 1348131"/>
              <a:gd name="connsiteX19" fmla="*/ 5418667 w 13444517"/>
              <a:gd name="connsiteY19" fmla="*/ 72 h 1348131"/>
              <a:gd name="connsiteX20" fmla="*/ 5418667 w 13444517"/>
              <a:gd name="connsiteY20" fmla="*/ 72 h 1348131"/>
              <a:gd name="connsiteX21" fmla="*/ 4741334 w 13444517"/>
              <a:gd name="connsiteY21" fmla="*/ 674101 h 1348131"/>
              <a:gd name="connsiteX22" fmla="*/ 4741334 w 13444517"/>
              <a:gd name="connsiteY22" fmla="*/ 674101 h 1348131"/>
              <a:gd name="connsiteX23" fmla="*/ 4064000 w 13444517"/>
              <a:gd name="connsiteY23" fmla="*/ 1348131 h 1348131"/>
              <a:gd name="connsiteX24" fmla="*/ 4064000 w 13444517"/>
              <a:gd name="connsiteY24" fmla="*/ 1348131 h 1348131"/>
              <a:gd name="connsiteX25" fmla="*/ 3386667 w 13444517"/>
              <a:gd name="connsiteY25" fmla="*/ 674101 h 1348131"/>
              <a:gd name="connsiteX26" fmla="*/ 3386667 w 13444517"/>
              <a:gd name="connsiteY26" fmla="*/ 674101 h 1348131"/>
              <a:gd name="connsiteX27" fmla="*/ 2709333 w 13444517"/>
              <a:gd name="connsiteY27" fmla="*/ 72 h 1348131"/>
              <a:gd name="connsiteX28" fmla="*/ 2709333 w 13444517"/>
              <a:gd name="connsiteY28" fmla="*/ 72 h 1348131"/>
              <a:gd name="connsiteX29" fmla="*/ 2032000 w 13444517"/>
              <a:gd name="connsiteY29" fmla="*/ 674101 h 1348131"/>
              <a:gd name="connsiteX30" fmla="*/ 2032000 w 13444517"/>
              <a:gd name="connsiteY30" fmla="*/ 674101 h 1348131"/>
              <a:gd name="connsiteX31" fmla="*/ 1354667 w 13444517"/>
              <a:gd name="connsiteY31" fmla="*/ 1348131 h 1348131"/>
              <a:gd name="connsiteX32" fmla="*/ 0 w 13444517"/>
              <a:gd name="connsiteY32" fmla="*/ 1348131 h 1348131"/>
              <a:gd name="connsiteX0" fmla="*/ 13444517 w 13444517"/>
              <a:gd name="connsiteY0" fmla="*/ 548080 h 1348131"/>
              <a:gd name="connsiteX1" fmla="*/ 12636271 w 13444517"/>
              <a:gd name="connsiteY1" fmla="*/ 560532 h 1348131"/>
              <a:gd name="connsiteX2" fmla="*/ 12045536 w 13444517"/>
              <a:gd name="connsiteY2" fmla="*/ 1327367 h 1348131"/>
              <a:gd name="connsiteX3" fmla="*/ 11404127 w 13444517"/>
              <a:gd name="connsiteY3" fmla="*/ 656120 h 1348131"/>
              <a:gd name="connsiteX4" fmla="*/ 10837333 w 13444517"/>
              <a:gd name="connsiteY4" fmla="*/ 72 h 1348131"/>
              <a:gd name="connsiteX5" fmla="*/ 10160000 w 13444517"/>
              <a:gd name="connsiteY5" fmla="*/ 674101 h 1348131"/>
              <a:gd name="connsiteX6" fmla="*/ 10160000 w 13444517"/>
              <a:gd name="connsiteY6" fmla="*/ 674101 h 1348131"/>
              <a:gd name="connsiteX7" fmla="*/ 9482667 w 13444517"/>
              <a:gd name="connsiteY7" fmla="*/ 1348131 h 1348131"/>
              <a:gd name="connsiteX8" fmla="*/ 9482667 w 13444517"/>
              <a:gd name="connsiteY8" fmla="*/ 1348131 h 1348131"/>
              <a:gd name="connsiteX9" fmla="*/ 8805333 w 13444517"/>
              <a:gd name="connsiteY9" fmla="*/ 674101 h 1348131"/>
              <a:gd name="connsiteX10" fmla="*/ 8805333 w 13444517"/>
              <a:gd name="connsiteY10" fmla="*/ 674101 h 1348131"/>
              <a:gd name="connsiteX11" fmla="*/ 8128000 w 13444517"/>
              <a:gd name="connsiteY11" fmla="*/ 72 h 1348131"/>
              <a:gd name="connsiteX12" fmla="*/ 8128000 w 13444517"/>
              <a:gd name="connsiteY12" fmla="*/ 72 h 1348131"/>
              <a:gd name="connsiteX13" fmla="*/ 7450667 w 13444517"/>
              <a:gd name="connsiteY13" fmla="*/ 674101 h 1348131"/>
              <a:gd name="connsiteX14" fmla="*/ 7450667 w 13444517"/>
              <a:gd name="connsiteY14" fmla="*/ 674101 h 1348131"/>
              <a:gd name="connsiteX15" fmla="*/ 6773334 w 13444517"/>
              <a:gd name="connsiteY15" fmla="*/ 1348131 h 1348131"/>
              <a:gd name="connsiteX16" fmla="*/ 6773334 w 13444517"/>
              <a:gd name="connsiteY16" fmla="*/ 1348131 h 1348131"/>
              <a:gd name="connsiteX17" fmla="*/ 6096000 w 13444517"/>
              <a:gd name="connsiteY17" fmla="*/ 674101 h 1348131"/>
              <a:gd name="connsiteX18" fmla="*/ 6096000 w 13444517"/>
              <a:gd name="connsiteY18" fmla="*/ 674101 h 1348131"/>
              <a:gd name="connsiteX19" fmla="*/ 5418667 w 13444517"/>
              <a:gd name="connsiteY19" fmla="*/ 72 h 1348131"/>
              <a:gd name="connsiteX20" fmla="*/ 5418667 w 13444517"/>
              <a:gd name="connsiteY20" fmla="*/ 72 h 1348131"/>
              <a:gd name="connsiteX21" fmla="*/ 4741334 w 13444517"/>
              <a:gd name="connsiteY21" fmla="*/ 674101 h 1348131"/>
              <a:gd name="connsiteX22" fmla="*/ 4741334 w 13444517"/>
              <a:gd name="connsiteY22" fmla="*/ 674101 h 1348131"/>
              <a:gd name="connsiteX23" fmla="*/ 4064000 w 13444517"/>
              <a:gd name="connsiteY23" fmla="*/ 1348131 h 1348131"/>
              <a:gd name="connsiteX24" fmla="*/ 4064000 w 13444517"/>
              <a:gd name="connsiteY24" fmla="*/ 1348131 h 1348131"/>
              <a:gd name="connsiteX25" fmla="*/ 3386667 w 13444517"/>
              <a:gd name="connsiteY25" fmla="*/ 674101 h 1348131"/>
              <a:gd name="connsiteX26" fmla="*/ 3386667 w 13444517"/>
              <a:gd name="connsiteY26" fmla="*/ 674101 h 1348131"/>
              <a:gd name="connsiteX27" fmla="*/ 2709333 w 13444517"/>
              <a:gd name="connsiteY27" fmla="*/ 72 h 1348131"/>
              <a:gd name="connsiteX28" fmla="*/ 2709333 w 13444517"/>
              <a:gd name="connsiteY28" fmla="*/ 72 h 1348131"/>
              <a:gd name="connsiteX29" fmla="*/ 2032000 w 13444517"/>
              <a:gd name="connsiteY29" fmla="*/ 674101 h 1348131"/>
              <a:gd name="connsiteX30" fmla="*/ 2032000 w 13444517"/>
              <a:gd name="connsiteY30" fmla="*/ 674101 h 1348131"/>
              <a:gd name="connsiteX31" fmla="*/ 1354667 w 13444517"/>
              <a:gd name="connsiteY31" fmla="*/ 1348131 h 1348131"/>
              <a:gd name="connsiteX32" fmla="*/ 0 w 13444517"/>
              <a:gd name="connsiteY32" fmla="*/ 1348131 h 1348131"/>
              <a:gd name="connsiteX0" fmla="*/ 13444517 w 13444517"/>
              <a:gd name="connsiteY0" fmla="*/ 548104 h 1348155"/>
              <a:gd name="connsiteX1" fmla="*/ 12636271 w 13444517"/>
              <a:gd name="connsiteY1" fmla="*/ 560556 h 1348155"/>
              <a:gd name="connsiteX2" fmla="*/ 12045536 w 13444517"/>
              <a:gd name="connsiteY2" fmla="*/ 1327391 h 1348155"/>
              <a:gd name="connsiteX3" fmla="*/ 11404127 w 13444517"/>
              <a:gd name="connsiteY3" fmla="*/ 656144 h 1348155"/>
              <a:gd name="connsiteX4" fmla="*/ 10837333 w 13444517"/>
              <a:gd name="connsiteY4" fmla="*/ 96 h 1348155"/>
              <a:gd name="connsiteX5" fmla="*/ 10160000 w 13444517"/>
              <a:gd name="connsiteY5" fmla="*/ 674125 h 1348155"/>
              <a:gd name="connsiteX6" fmla="*/ 10160000 w 13444517"/>
              <a:gd name="connsiteY6" fmla="*/ 674125 h 1348155"/>
              <a:gd name="connsiteX7" fmla="*/ 9482667 w 13444517"/>
              <a:gd name="connsiteY7" fmla="*/ 1348155 h 1348155"/>
              <a:gd name="connsiteX8" fmla="*/ 9482667 w 13444517"/>
              <a:gd name="connsiteY8" fmla="*/ 1348155 h 1348155"/>
              <a:gd name="connsiteX9" fmla="*/ 8805333 w 13444517"/>
              <a:gd name="connsiteY9" fmla="*/ 674125 h 1348155"/>
              <a:gd name="connsiteX10" fmla="*/ 8805333 w 13444517"/>
              <a:gd name="connsiteY10" fmla="*/ 674125 h 1348155"/>
              <a:gd name="connsiteX11" fmla="*/ 8128000 w 13444517"/>
              <a:gd name="connsiteY11" fmla="*/ 96 h 1348155"/>
              <a:gd name="connsiteX12" fmla="*/ 8128000 w 13444517"/>
              <a:gd name="connsiteY12" fmla="*/ 96 h 1348155"/>
              <a:gd name="connsiteX13" fmla="*/ 7450667 w 13444517"/>
              <a:gd name="connsiteY13" fmla="*/ 674125 h 1348155"/>
              <a:gd name="connsiteX14" fmla="*/ 7450667 w 13444517"/>
              <a:gd name="connsiteY14" fmla="*/ 674125 h 1348155"/>
              <a:gd name="connsiteX15" fmla="*/ 6773334 w 13444517"/>
              <a:gd name="connsiteY15" fmla="*/ 1348155 h 1348155"/>
              <a:gd name="connsiteX16" fmla="*/ 6773334 w 13444517"/>
              <a:gd name="connsiteY16" fmla="*/ 1348155 h 1348155"/>
              <a:gd name="connsiteX17" fmla="*/ 6096000 w 13444517"/>
              <a:gd name="connsiteY17" fmla="*/ 674125 h 1348155"/>
              <a:gd name="connsiteX18" fmla="*/ 6096000 w 13444517"/>
              <a:gd name="connsiteY18" fmla="*/ 674125 h 1348155"/>
              <a:gd name="connsiteX19" fmla="*/ 5418667 w 13444517"/>
              <a:gd name="connsiteY19" fmla="*/ 96 h 1348155"/>
              <a:gd name="connsiteX20" fmla="*/ 5418667 w 13444517"/>
              <a:gd name="connsiteY20" fmla="*/ 96 h 1348155"/>
              <a:gd name="connsiteX21" fmla="*/ 4741334 w 13444517"/>
              <a:gd name="connsiteY21" fmla="*/ 674125 h 1348155"/>
              <a:gd name="connsiteX22" fmla="*/ 4741334 w 13444517"/>
              <a:gd name="connsiteY22" fmla="*/ 674125 h 1348155"/>
              <a:gd name="connsiteX23" fmla="*/ 4064000 w 13444517"/>
              <a:gd name="connsiteY23" fmla="*/ 1348155 h 1348155"/>
              <a:gd name="connsiteX24" fmla="*/ 4064000 w 13444517"/>
              <a:gd name="connsiteY24" fmla="*/ 1348155 h 1348155"/>
              <a:gd name="connsiteX25" fmla="*/ 3386667 w 13444517"/>
              <a:gd name="connsiteY25" fmla="*/ 674125 h 1348155"/>
              <a:gd name="connsiteX26" fmla="*/ 3386667 w 13444517"/>
              <a:gd name="connsiteY26" fmla="*/ 674125 h 1348155"/>
              <a:gd name="connsiteX27" fmla="*/ 2709333 w 13444517"/>
              <a:gd name="connsiteY27" fmla="*/ 96 h 1348155"/>
              <a:gd name="connsiteX28" fmla="*/ 2709333 w 13444517"/>
              <a:gd name="connsiteY28" fmla="*/ 96 h 1348155"/>
              <a:gd name="connsiteX29" fmla="*/ 2032000 w 13444517"/>
              <a:gd name="connsiteY29" fmla="*/ 674125 h 1348155"/>
              <a:gd name="connsiteX30" fmla="*/ 2032000 w 13444517"/>
              <a:gd name="connsiteY30" fmla="*/ 674125 h 1348155"/>
              <a:gd name="connsiteX31" fmla="*/ 1354667 w 13444517"/>
              <a:gd name="connsiteY31" fmla="*/ 1348155 h 1348155"/>
              <a:gd name="connsiteX32" fmla="*/ 0 w 13444517"/>
              <a:gd name="connsiteY32" fmla="*/ 1348155 h 1348155"/>
              <a:gd name="connsiteX0" fmla="*/ 13444517 w 13444517"/>
              <a:gd name="connsiteY0" fmla="*/ 548104 h 1348155"/>
              <a:gd name="connsiteX1" fmla="*/ 12636271 w 13444517"/>
              <a:gd name="connsiteY1" fmla="*/ 560556 h 1348155"/>
              <a:gd name="connsiteX2" fmla="*/ 12045536 w 13444517"/>
              <a:gd name="connsiteY2" fmla="*/ 1327391 h 1348155"/>
              <a:gd name="connsiteX3" fmla="*/ 11404127 w 13444517"/>
              <a:gd name="connsiteY3" fmla="*/ 656144 h 1348155"/>
              <a:gd name="connsiteX4" fmla="*/ 10837333 w 13444517"/>
              <a:gd name="connsiteY4" fmla="*/ 96 h 1348155"/>
              <a:gd name="connsiteX5" fmla="*/ 10160000 w 13444517"/>
              <a:gd name="connsiteY5" fmla="*/ 674125 h 1348155"/>
              <a:gd name="connsiteX6" fmla="*/ 10160000 w 13444517"/>
              <a:gd name="connsiteY6" fmla="*/ 674125 h 1348155"/>
              <a:gd name="connsiteX7" fmla="*/ 9482667 w 13444517"/>
              <a:gd name="connsiteY7" fmla="*/ 1348155 h 1348155"/>
              <a:gd name="connsiteX8" fmla="*/ 9482667 w 13444517"/>
              <a:gd name="connsiteY8" fmla="*/ 1348155 h 1348155"/>
              <a:gd name="connsiteX9" fmla="*/ 8805333 w 13444517"/>
              <a:gd name="connsiteY9" fmla="*/ 674125 h 1348155"/>
              <a:gd name="connsiteX10" fmla="*/ 8805333 w 13444517"/>
              <a:gd name="connsiteY10" fmla="*/ 674125 h 1348155"/>
              <a:gd name="connsiteX11" fmla="*/ 8128000 w 13444517"/>
              <a:gd name="connsiteY11" fmla="*/ 96 h 1348155"/>
              <a:gd name="connsiteX12" fmla="*/ 8128000 w 13444517"/>
              <a:gd name="connsiteY12" fmla="*/ 96 h 1348155"/>
              <a:gd name="connsiteX13" fmla="*/ 7450667 w 13444517"/>
              <a:gd name="connsiteY13" fmla="*/ 674125 h 1348155"/>
              <a:gd name="connsiteX14" fmla="*/ 7450667 w 13444517"/>
              <a:gd name="connsiteY14" fmla="*/ 674125 h 1348155"/>
              <a:gd name="connsiteX15" fmla="*/ 6773334 w 13444517"/>
              <a:gd name="connsiteY15" fmla="*/ 1348155 h 1348155"/>
              <a:gd name="connsiteX16" fmla="*/ 6773334 w 13444517"/>
              <a:gd name="connsiteY16" fmla="*/ 1348155 h 1348155"/>
              <a:gd name="connsiteX17" fmla="*/ 6096000 w 13444517"/>
              <a:gd name="connsiteY17" fmla="*/ 674125 h 1348155"/>
              <a:gd name="connsiteX18" fmla="*/ 6096000 w 13444517"/>
              <a:gd name="connsiteY18" fmla="*/ 674125 h 1348155"/>
              <a:gd name="connsiteX19" fmla="*/ 5418667 w 13444517"/>
              <a:gd name="connsiteY19" fmla="*/ 96 h 1348155"/>
              <a:gd name="connsiteX20" fmla="*/ 5418667 w 13444517"/>
              <a:gd name="connsiteY20" fmla="*/ 96 h 1348155"/>
              <a:gd name="connsiteX21" fmla="*/ 4741334 w 13444517"/>
              <a:gd name="connsiteY21" fmla="*/ 674125 h 1348155"/>
              <a:gd name="connsiteX22" fmla="*/ 4741334 w 13444517"/>
              <a:gd name="connsiteY22" fmla="*/ 674125 h 1348155"/>
              <a:gd name="connsiteX23" fmla="*/ 4064000 w 13444517"/>
              <a:gd name="connsiteY23" fmla="*/ 1348155 h 1348155"/>
              <a:gd name="connsiteX24" fmla="*/ 4064000 w 13444517"/>
              <a:gd name="connsiteY24" fmla="*/ 1348155 h 1348155"/>
              <a:gd name="connsiteX25" fmla="*/ 3386667 w 13444517"/>
              <a:gd name="connsiteY25" fmla="*/ 674125 h 1348155"/>
              <a:gd name="connsiteX26" fmla="*/ 3386667 w 13444517"/>
              <a:gd name="connsiteY26" fmla="*/ 674125 h 1348155"/>
              <a:gd name="connsiteX27" fmla="*/ 2709333 w 13444517"/>
              <a:gd name="connsiteY27" fmla="*/ 96 h 1348155"/>
              <a:gd name="connsiteX28" fmla="*/ 2709333 w 13444517"/>
              <a:gd name="connsiteY28" fmla="*/ 96 h 1348155"/>
              <a:gd name="connsiteX29" fmla="*/ 2032000 w 13444517"/>
              <a:gd name="connsiteY29" fmla="*/ 674125 h 1348155"/>
              <a:gd name="connsiteX30" fmla="*/ 2032000 w 13444517"/>
              <a:gd name="connsiteY30" fmla="*/ 674125 h 1348155"/>
              <a:gd name="connsiteX31" fmla="*/ 1354667 w 13444517"/>
              <a:gd name="connsiteY31" fmla="*/ 1348155 h 1348155"/>
              <a:gd name="connsiteX32" fmla="*/ 0 w 13444517"/>
              <a:gd name="connsiteY32" fmla="*/ 1348155 h 1348155"/>
              <a:gd name="connsiteX0" fmla="*/ 12848562 w 12848562"/>
              <a:gd name="connsiteY0" fmla="*/ 1 h 1379972"/>
              <a:gd name="connsiteX1" fmla="*/ 12636271 w 12848562"/>
              <a:gd name="connsiteY1" fmla="*/ 592373 h 1379972"/>
              <a:gd name="connsiteX2" fmla="*/ 12045536 w 12848562"/>
              <a:gd name="connsiteY2" fmla="*/ 1359208 h 1379972"/>
              <a:gd name="connsiteX3" fmla="*/ 11404127 w 12848562"/>
              <a:gd name="connsiteY3" fmla="*/ 687961 h 1379972"/>
              <a:gd name="connsiteX4" fmla="*/ 10837333 w 12848562"/>
              <a:gd name="connsiteY4" fmla="*/ 31913 h 1379972"/>
              <a:gd name="connsiteX5" fmla="*/ 10160000 w 12848562"/>
              <a:gd name="connsiteY5" fmla="*/ 705942 h 1379972"/>
              <a:gd name="connsiteX6" fmla="*/ 10160000 w 12848562"/>
              <a:gd name="connsiteY6" fmla="*/ 705942 h 1379972"/>
              <a:gd name="connsiteX7" fmla="*/ 9482667 w 12848562"/>
              <a:gd name="connsiteY7" fmla="*/ 1379972 h 1379972"/>
              <a:gd name="connsiteX8" fmla="*/ 9482667 w 12848562"/>
              <a:gd name="connsiteY8" fmla="*/ 1379972 h 1379972"/>
              <a:gd name="connsiteX9" fmla="*/ 8805333 w 12848562"/>
              <a:gd name="connsiteY9" fmla="*/ 705942 h 1379972"/>
              <a:gd name="connsiteX10" fmla="*/ 8805333 w 12848562"/>
              <a:gd name="connsiteY10" fmla="*/ 705942 h 1379972"/>
              <a:gd name="connsiteX11" fmla="*/ 8128000 w 12848562"/>
              <a:gd name="connsiteY11" fmla="*/ 31913 h 1379972"/>
              <a:gd name="connsiteX12" fmla="*/ 8128000 w 12848562"/>
              <a:gd name="connsiteY12" fmla="*/ 31913 h 1379972"/>
              <a:gd name="connsiteX13" fmla="*/ 7450667 w 12848562"/>
              <a:gd name="connsiteY13" fmla="*/ 705942 h 1379972"/>
              <a:gd name="connsiteX14" fmla="*/ 7450667 w 12848562"/>
              <a:gd name="connsiteY14" fmla="*/ 705942 h 1379972"/>
              <a:gd name="connsiteX15" fmla="*/ 6773334 w 12848562"/>
              <a:gd name="connsiteY15" fmla="*/ 1379972 h 1379972"/>
              <a:gd name="connsiteX16" fmla="*/ 6773334 w 12848562"/>
              <a:gd name="connsiteY16" fmla="*/ 1379972 h 1379972"/>
              <a:gd name="connsiteX17" fmla="*/ 6096000 w 12848562"/>
              <a:gd name="connsiteY17" fmla="*/ 705942 h 1379972"/>
              <a:gd name="connsiteX18" fmla="*/ 6096000 w 12848562"/>
              <a:gd name="connsiteY18" fmla="*/ 705942 h 1379972"/>
              <a:gd name="connsiteX19" fmla="*/ 5418667 w 12848562"/>
              <a:gd name="connsiteY19" fmla="*/ 31913 h 1379972"/>
              <a:gd name="connsiteX20" fmla="*/ 5418667 w 12848562"/>
              <a:gd name="connsiteY20" fmla="*/ 31913 h 1379972"/>
              <a:gd name="connsiteX21" fmla="*/ 4741334 w 12848562"/>
              <a:gd name="connsiteY21" fmla="*/ 705942 h 1379972"/>
              <a:gd name="connsiteX22" fmla="*/ 4741334 w 12848562"/>
              <a:gd name="connsiteY22" fmla="*/ 705942 h 1379972"/>
              <a:gd name="connsiteX23" fmla="*/ 4064000 w 12848562"/>
              <a:gd name="connsiteY23" fmla="*/ 1379972 h 1379972"/>
              <a:gd name="connsiteX24" fmla="*/ 4064000 w 12848562"/>
              <a:gd name="connsiteY24" fmla="*/ 1379972 h 1379972"/>
              <a:gd name="connsiteX25" fmla="*/ 3386667 w 12848562"/>
              <a:gd name="connsiteY25" fmla="*/ 705942 h 1379972"/>
              <a:gd name="connsiteX26" fmla="*/ 3386667 w 12848562"/>
              <a:gd name="connsiteY26" fmla="*/ 705942 h 1379972"/>
              <a:gd name="connsiteX27" fmla="*/ 2709333 w 12848562"/>
              <a:gd name="connsiteY27" fmla="*/ 31913 h 1379972"/>
              <a:gd name="connsiteX28" fmla="*/ 2709333 w 12848562"/>
              <a:gd name="connsiteY28" fmla="*/ 31913 h 1379972"/>
              <a:gd name="connsiteX29" fmla="*/ 2032000 w 12848562"/>
              <a:gd name="connsiteY29" fmla="*/ 705942 h 1379972"/>
              <a:gd name="connsiteX30" fmla="*/ 2032000 w 12848562"/>
              <a:gd name="connsiteY30" fmla="*/ 705942 h 1379972"/>
              <a:gd name="connsiteX31" fmla="*/ 1354667 w 12848562"/>
              <a:gd name="connsiteY31" fmla="*/ 1379972 h 1379972"/>
              <a:gd name="connsiteX32" fmla="*/ 0 w 12848562"/>
              <a:gd name="connsiteY32" fmla="*/ 1379972 h 1379972"/>
              <a:gd name="connsiteX0" fmla="*/ 12848562 w 14283687"/>
              <a:gd name="connsiteY0" fmla="*/ 1 h 1693495"/>
              <a:gd name="connsiteX1" fmla="*/ 14278907 w 14283687"/>
              <a:gd name="connsiteY1" fmla="*/ 1386908 h 1693495"/>
              <a:gd name="connsiteX2" fmla="*/ 12045536 w 14283687"/>
              <a:gd name="connsiteY2" fmla="*/ 1359208 h 1693495"/>
              <a:gd name="connsiteX3" fmla="*/ 11404127 w 14283687"/>
              <a:gd name="connsiteY3" fmla="*/ 687961 h 1693495"/>
              <a:gd name="connsiteX4" fmla="*/ 10837333 w 14283687"/>
              <a:gd name="connsiteY4" fmla="*/ 31913 h 1693495"/>
              <a:gd name="connsiteX5" fmla="*/ 10160000 w 14283687"/>
              <a:gd name="connsiteY5" fmla="*/ 705942 h 1693495"/>
              <a:gd name="connsiteX6" fmla="*/ 10160000 w 14283687"/>
              <a:gd name="connsiteY6" fmla="*/ 705942 h 1693495"/>
              <a:gd name="connsiteX7" fmla="*/ 9482667 w 14283687"/>
              <a:gd name="connsiteY7" fmla="*/ 1379972 h 1693495"/>
              <a:gd name="connsiteX8" fmla="*/ 9482667 w 14283687"/>
              <a:gd name="connsiteY8" fmla="*/ 1379972 h 1693495"/>
              <a:gd name="connsiteX9" fmla="*/ 8805333 w 14283687"/>
              <a:gd name="connsiteY9" fmla="*/ 705942 h 1693495"/>
              <a:gd name="connsiteX10" fmla="*/ 8805333 w 14283687"/>
              <a:gd name="connsiteY10" fmla="*/ 705942 h 1693495"/>
              <a:gd name="connsiteX11" fmla="*/ 8128000 w 14283687"/>
              <a:gd name="connsiteY11" fmla="*/ 31913 h 1693495"/>
              <a:gd name="connsiteX12" fmla="*/ 8128000 w 14283687"/>
              <a:gd name="connsiteY12" fmla="*/ 31913 h 1693495"/>
              <a:gd name="connsiteX13" fmla="*/ 7450667 w 14283687"/>
              <a:gd name="connsiteY13" fmla="*/ 705942 h 1693495"/>
              <a:gd name="connsiteX14" fmla="*/ 7450667 w 14283687"/>
              <a:gd name="connsiteY14" fmla="*/ 705942 h 1693495"/>
              <a:gd name="connsiteX15" fmla="*/ 6773334 w 14283687"/>
              <a:gd name="connsiteY15" fmla="*/ 1379972 h 1693495"/>
              <a:gd name="connsiteX16" fmla="*/ 6773334 w 14283687"/>
              <a:gd name="connsiteY16" fmla="*/ 1379972 h 1693495"/>
              <a:gd name="connsiteX17" fmla="*/ 6096000 w 14283687"/>
              <a:gd name="connsiteY17" fmla="*/ 705942 h 1693495"/>
              <a:gd name="connsiteX18" fmla="*/ 6096000 w 14283687"/>
              <a:gd name="connsiteY18" fmla="*/ 705942 h 1693495"/>
              <a:gd name="connsiteX19" fmla="*/ 5418667 w 14283687"/>
              <a:gd name="connsiteY19" fmla="*/ 31913 h 1693495"/>
              <a:gd name="connsiteX20" fmla="*/ 5418667 w 14283687"/>
              <a:gd name="connsiteY20" fmla="*/ 31913 h 1693495"/>
              <a:gd name="connsiteX21" fmla="*/ 4741334 w 14283687"/>
              <a:gd name="connsiteY21" fmla="*/ 705942 h 1693495"/>
              <a:gd name="connsiteX22" fmla="*/ 4741334 w 14283687"/>
              <a:gd name="connsiteY22" fmla="*/ 705942 h 1693495"/>
              <a:gd name="connsiteX23" fmla="*/ 4064000 w 14283687"/>
              <a:gd name="connsiteY23" fmla="*/ 1379972 h 1693495"/>
              <a:gd name="connsiteX24" fmla="*/ 4064000 w 14283687"/>
              <a:gd name="connsiteY24" fmla="*/ 1379972 h 1693495"/>
              <a:gd name="connsiteX25" fmla="*/ 3386667 w 14283687"/>
              <a:gd name="connsiteY25" fmla="*/ 705942 h 1693495"/>
              <a:gd name="connsiteX26" fmla="*/ 3386667 w 14283687"/>
              <a:gd name="connsiteY26" fmla="*/ 705942 h 1693495"/>
              <a:gd name="connsiteX27" fmla="*/ 2709333 w 14283687"/>
              <a:gd name="connsiteY27" fmla="*/ 31913 h 1693495"/>
              <a:gd name="connsiteX28" fmla="*/ 2709333 w 14283687"/>
              <a:gd name="connsiteY28" fmla="*/ 31913 h 1693495"/>
              <a:gd name="connsiteX29" fmla="*/ 2032000 w 14283687"/>
              <a:gd name="connsiteY29" fmla="*/ 705942 h 1693495"/>
              <a:gd name="connsiteX30" fmla="*/ 2032000 w 14283687"/>
              <a:gd name="connsiteY30" fmla="*/ 705942 h 1693495"/>
              <a:gd name="connsiteX31" fmla="*/ 1354667 w 14283687"/>
              <a:gd name="connsiteY31" fmla="*/ 1379972 h 1693495"/>
              <a:gd name="connsiteX32" fmla="*/ 0 w 14283687"/>
              <a:gd name="connsiteY32" fmla="*/ 1379972 h 1693495"/>
              <a:gd name="connsiteX0" fmla="*/ 12848562 w 14283687"/>
              <a:gd name="connsiteY0" fmla="*/ 1 h 1386908"/>
              <a:gd name="connsiteX1" fmla="*/ 14278907 w 14283687"/>
              <a:gd name="connsiteY1" fmla="*/ 1386908 h 1386908"/>
              <a:gd name="connsiteX2" fmla="*/ 12045536 w 14283687"/>
              <a:gd name="connsiteY2" fmla="*/ 1359208 h 1386908"/>
              <a:gd name="connsiteX3" fmla="*/ 11404127 w 14283687"/>
              <a:gd name="connsiteY3" fmla="*/ 687961 h 1386908"/>
              <a:gd name="connsiteX4" fmla="*/ 10837333 w 14283687"/>
              <a:gd name="connsiteY4" fmla="*/ 31913 h 1386908"/>
              <a:gd name="connsiteX5" fmla="*/ 10160000 w 14283687"/>
              <a:gd name="connsiteY5" fmla="*/ 705942 h 1386908"/>
              <a:gd name="connsiteX6" fmla="*/ 10160000 w 14283687"/>
              <a:gd name="connsiteY6" fmla="*/ 705942 h 1386908"/>
              <a:gd name="connsiteX7" fmla="*/ 9482667 w 14283687"/>
              <a:gd name="connsiteY7" fmla="*/ 1379972 h 1386908"/>
              <a:gd name="connsiteX8" fmla="*/ 9482667 w 14283687"/>
              <a:gd name="connsiteY8" fmla="*/ 1379972 h 1386908"/>
              <a:gd name="connsiteX9" fmla="*/ 8805333 w 14283687"/>
              <a:gd name="connsiteY9" fmla="*/ 705942 h 1386908"/>
              <a:gd name="connsiteX10" fmla="*/ 8805333 w 14283687"/>
              <a:gd name="connsiteY10" fmla="*/ 705942 h 1386908"/>
              <a:gd name="connsiteX11" fmla="*/ 8128000 w 14283687"/>
              <a:gd name="connsiteY11" fmla="*/ 31913 h 1386908"/>
              <a:gd name="connsiteX12" fmla="*/ 8128000 w 14283687"/>
              <a:gd name="connsiteY12" fmla="*/ 31913 h 1386908"/>
              <a:gd name="connsiteX13" fmla="*/ 7450667 w 14283687"/>
              <a:gd name="connsiteY13" fmla="*/ 705942 h 1386908"/>
              <a:gd name="connsiteX14" fmla="*/ 7450667 w 14283687"/>
              <a:gd name="connsiteY14" fmla="*/ 705942 h 1386908"/>
              <a:gd name="connsiteX15" fmla="*/ 6773334 w 14283687"/>
              <a:gd name="connsiteY15" fmla="*/ 1379972 h 1386908"/>
              <a:gd name="connsiteX16" fmla="*/ 6773334 w 14283687"/>
              <a:gd name="connsiteY16" fmla="*/ 1379972 h 1386908"/>
              <a:gd name="connsiteX17" fmla="*/ 6096000 w 14283687"/>
              <a:gd name="connsiteY17" fmla="*/ 705942 h 1386908"/>
              <a:gd name="connsiteX18" fmla="*/ 6096000 w 14283687"/>
              <a:gd name="connsiteY18" fmla="*/ 705942 h 1386908"/>
              <a:gd name="connsiteX19" fmla="*/ 5418667 w 14283687"/>
              <a:gd name="connsiteY19" fmla="*/ 31913 h 1386908"/>
              <a:gd name="connsiteX20" fmla="*/ 5418667 w 14283687"/>
              <a:gd name="connsiteY20" fmla="*/ 31913 h 1386908"/>
              <a:gd name="connsiteX21" fmla="*/ 4741334 w 14283687"/>
              <a:gd name="connsiteY21" fmla="*/ 705942 h 1386908"/>
              <a:gd name="connsiteX22" fmla="*/ 4741334 w 14283687"/>
              <a:gd name="connsiteY22" fmla="*/ 705942 h 1386908"/>
              <a:gd name="connsiteX23" fmla="*/ 4064000 w 14283687"/>
              <a:gd name="connsiteY23" fmla="*/ 1379972 h 1386908"/>
              <a:gd name="connsiteX24" fmla="*/ 4064000 w 14283687"/>
              <a:gd name="connsiteY24" fmla="*/ 1379972 h 1386908"/>
              <a:gd name="connsiteX25" fmla="*/ 3386667 w 14283687"/>
              <a:gd name="connsiteY25" fmla="*/ 705942 h 1386908"/>
              <a:gd name="connsiteX26" fmla="*/ 3386667 w 14283687"/>
              <a:gd name="connsiteY26" fmla="*/ 705942 h 1386908"/>
              <a:gd name="connsiteX27" fmla="*/ 2709333 w 14283687"/>
              <a:gd name="connsiteY27" fmla="*/ 31913 h 1386908"/>
              <a:gd name="connsiteX28" fmla="*/ 2709333 w 14283687"/>
              <a:gd name="connsiteY28" fmla="*/ 31913 h 1386908"/>
              <a:gd name="connsiteX29" fmla="*/ 2032000 w 14283687"/>
              <a:gd name="connsiteY29" fmla="*/ 705942 h 1386908"/>
              <a:gd name="connsiteX30" fmla="*/ 2032000 w 14283687"/>
              <a:gd name="connsiteY30" fmla="*/ 705942 h 1386908"/>
              <a:gd name="connsiteX31" fmla="*/ 1354667 w 14283687"/>
              <a:gd name="connsiteY31" fmla="*/ 1379972 h 1386908"/>
              <a:gd name="connsiteX32" fmla="*/ 0 w 14283687"/>
              <a:gd name="connsiteY32" fmla="*/ 1379972 h 1386908"/>
              <a:gd name="connsiteX0" fmla="*/ 12848562 w 14306123"/>
              <a:gd name="connsiteY0" fmla="*/ 1 h 1379972"/>
              <a:gd name="connsiteX1" fmla="*/ 14301409 w 14306123"/>
              <a:gd name="connsiteY1" fmla="*/ 1354944 h 1379972"/>
              <a:gd name="connsiteX2" fmla="*/ 12045536 w 14306123"/>
              <a:gd name="connsiteY2" fmla="*/ 1359208 h 1379972"/>
              <a:gd name="connsiteX3" fmla="*/ 11404127 w 14306123"/>
              <a:gd name="connsiteY3" fmla="*/ 687961 h 1379972"/>
              <a:gd name="connsiteX4" fmla="*/ 10837333 w 14306123"/>
              <a:gd name="connsiteY4" fmla="*/ 31913 h 1379972"/>
              <a:gd name="connsiteX5" fmla="*/ 10160000 w 14306123"/>
              <a:gd name="connsiteY5" fmla="*/ 705942 h 1379972"/>
              <a:gd name="connsiteX6" fmla="*/ 10160000 w 14306123"/>
              <a:gd name="connsiteY6" fmla="*/ 705942 h 1379972"/>
              <a:gd name="connsiteX7" fmla="*/ 9482667 w 14306123"/>
              <a:gd name="connsiteY7" fmla="*/ 1379972 h 1379972"/>
              <a:gd name="connsiteX8" fmla="*/ 9482667 w 14306123"/>
              <a:gd name="connsiteY8" fmla="*/ 1379972 h 1379972"/>
              <a:gd name="connsiteX9" fmla="*/ 8805333 w 14306123"/>
              <a:gd name="connsiteY9" fmla="*/ 705942 h 1379972"/>
              <a:gd name="connsiteX10" fmla="*/ 8805333 w 14306123"/>
              <a:gd name="connsiteY10" fmla="*/ 705942 h 1379972"/>
              <a:gd name="connsiteX11" fmla="*/ 8128000 w 14306123"/>
              <a:gd name="connsiteY11" fmla="*/ 31913 h 1379972"/>
              <a:gd name="connsiteX12" fmla="*/ 8128000 w 14306123"/>
              <a:gd name="connsiteY12" fmla="*/ 31913 h 1379972"/>
              <a:gd name="connsiteX13" fmla="*/ 7450667 w 14306123"/>
              <a:gd name="connsiteY13" fmla="*/ 705942 h 1379972"/>
              <a:gd name="connsiteX14" fmla="*/ 7450667 w 14306123"/>
              <a:gd name="connsiteY14" fmla="*/ 705942 h 1379972"/>
              <a:gd name="connsiteX15" fmla="*/ 6773334 w 14306123"/>
              <a:gd name="connsiteY15" fmla="*/ 1379972 h 1379972"/>
              <a:gd name="connsiteX16" fmla="*/ 6773334 w 14306123"/>
              <a:gd name="connsiteY16" fmla="*/ 1379972 h 1379972"/>
              <a:gd name="connsiteX17" fmla="*/ 6096000 w 14306123"/>
              <a:gd name="connsiteY17" fmla="*/ 705942 h 1379972"/>
              <a:gd name="connsiteX18" fmla="*/ 6096000 w 14306123"/>
              <a:gd name="connsiteY18" fmla="*/ 705942 h 1379972"/>
              <a:gd name="connsiteX19" fmla="*/ 5418667 w 14306123"/>
              <a:gd name="connsiteY19" fmla="*/ 31913 h 1379972"/>
              <a:gd name="connsiteX20" fmla="*/ 5418667 w 14306123"/>
              <a:gd name="connsiteY20" fmla="*/ 31913 h 1379972"/>
              <a:gd name="connsiteX21" fmla="*/ 4741334 w 14306123"/>
              <a:gd name="connsiteY21" fmla="*/ 705942 h 1379972"/>
              <a:gd name="connsiteX22" fmla="*/ 4741334 w 14306123"/>
              <a:gd name="connsiteY22" fmla="*/ 705942 h 1379972"/>
              <a:gd name="connsiteX23" fmla="*/ 4064000 w 14306123"/>
              <a:gd name="connsiteY23" fmla="*/ 1379972 h 1379972"/>
              <a:gd name="connsiteX24" fmla="*/ 4064000 w 14306123"/>
              <a:gd name="connsiteY24" fmla="*/ 1379972 h 1379972"/>
              <a:gd name="connsiteX25" fmla="*/ 3386667 w 14306123"/>
              <a:gd name="connsiteY25" fmla="*/ 705942 h 1379972"/>
              <a:gd name="connsiteX26" fmla="*/ 3386667 w 14306123"/>
              <a:gd name="connsiteY26" fmla="*/ 705942 h 1379972"/>
              <a:gd name="connsiteX27" fmla="*/ 2709333 w 14306123"/>
              <a:gd name="connsiteY27" fmla="*/ 31913 h 1379972"/>
              <a:gd name="connsiteX28" fmla="*/ 2709333 w 14306123"/>
              <a:gd name="connsiteY28" fmla="*/ 31913 h 1379972"/>
              <a:gd name="connsiteX29" fmla="*/ 2032000 w 14306123"/>
              <a:gd name="connsiteY29" fmla="*/ 705942 h 1379972"/>
              <a:gd name="connsiteX30" fmla="*/ 2032000 w 14306123"/>
              <a:gd name="connsiteY30" fmla="*/ 705942 h 1379972"/>
              <a:gd name="connsiteX31" fmla="*/ 1354667 w 14306123"/>
              <a:gd name="connsiteY31" fmla="*/ 1379972 h 1379972"/>
              <a:gd name="connsiteX32" fmla="*/ 0 w 14306123"/>
              <a:gd name="connsiteY32" fmla="*/ 1379972 h 1379972"/>
              <a:gd name="connsiteX0" fmla="*/ 15014367 w 15014367"/>
              <a:gd name="connsiteY0" fmla="*/ 1338072 h 1348156"/>
              <a:gd name="connsiteX1" fmla="*/ 14301409 w 15014367"/>
              <a:gd name="connsiteY1" fmla="*/ 1323128 h 1348156"/>
              <a:gd name="connsiteX2" fmla="*/ 12045536 w 15014367"/>
              <a:gd name="connsiteY2" fmla="*/ 1327392 h 1348156"/>
              <a:gd name="connsiteX3" fmla="*/ 11404127 w 15014367"/>
              <a:gd name="connsiteY3" fmla="*/ 656145 h 1348156"/>
              <a:gd name="connsiteX4" fmla="*/ 10837333 w 15014367"/>
              <a:gd name="connsiteY4" fmla="*/ 97 h 1348156"/>
              <a:gd name="connsiteX5" fmla="*/ 10160000 w 15014367"/>
              <a:gd name="connsiteY5" fmla="*/ 674126 h 1348156"/>
              <a:gd name="connsiteX6" fmla="*/ 10160000 w 15014367"/>
              <a:gd name="connsiteY6" fmla="*/ 674126 h 1348156"/>
              <a:gd name="connsiteX7" fmla="*/ 9482667 w 15014367"/>
              <a:gd name="connsiteY7" fmla="*/ 1348156 h 1348156"/>
              <a:gd name="connsiteX8" fmla="*/ 9482667 w 15014367"/>
              <a:gd name="connsiteY8" fmla="*/ 1348156 h 1348156"/>
              <a:gd name="connsiteX9" fmla="*/ 8805333 w 15014367"/>
              <a:gd name="connsiteY9" fmla="*/ 674126 h 1348156"/>
              <a:gd name="connsiteX10" fmla="*/ 8805333 w 15014367"/>
              <a:gd name="connsiteY10" fmla="*/ 674126 h 1348156"/>
              <a:gd name="connsiteX11" fmla="*/ 8128000 w 15014367"/>
              <a:gd name="connsiteY11" fmla="*/ 97 h 1348156"/>
              <a:gd name="connsiteX12" fmla="*/ 8128000 w 15014367"/>
              <a:gd name="connsiteY12" fmla="*/ 97 h 1348156"/>
              <a:gd name="connsiteX13" fmla="*/ 7450667 w 15014367"/>
              <a:gd name="connsiteY13" fmla="*/ 674126 h 1348156"/>
              <a:gd name="connsiteX14" fmla="*/ 7450667 w 15014367"/>
              <a:gd name="connsiteY14" fmla="*/ 674126 h 1348156"/>
              <a:gd name="connsiteX15" fmla="*/ 6773334 w 15014367"/>
              <a:gd name="connsiteY15" fmla="*/ 1348156 h 1348156"/>
              <a:gd name="connsiteX16" fmla="*/ 6773334 w 15014367"/>
              <a:gd name="connsiteY16" fmla="*/ 1348156 h 1348156"/>
              <a:gd name="connsiteX17" fmla="*/ 6096000 w 15014367"/>
              <a:gd name="connsiteY17" fmla="*/ 674126 h 1348156"/>
              <a:gd name="connsiteX18" fmla="*/ 6096000 w 15014367"/>
              <a:gd name="connsiteY18" fmla="*/ 674126 h 1348156"/>
              <a:gd name="connsiteX19" fmla="*/ 5418667 w 15014367"/>
              <a:gd name="connsiteY19" fmla="*/ 97 h 1348156"/>
              <a:gd name="connsiteX20" fmla="*/ 5418667 w 15014367"/>
              <a:gd name="connsiteY20" fmla="*/ 97 h 1348156"/>
              <a:gd name="connsiteX21" fmla="*/ 4741334 w 15014367"/>
              <a:gd name="connsiteY21" fmla="*/ 674126 h 1348156"/>
              <a:gd name="connsiteX22" fmla="*/ 4741334 w 15014367"/>
              <a:gd name="connsiteY22" fmla="*/ 674126 h 1348156"/>
              <a:gd name="connsiteX23" fmla="*/ 4064000 w 15014367"/>
              <a:gd name="connsiteY23" fmla="*/ 1348156 h 1348156"/>
              <a:gd name="connsiteX24" fmla="*/ 4064000 w 15014367"/>
              <a:gd name="connsiteY24" fmla="*/ 1348156 h 1348156"/>
              <a:gd name="connsiteX25" fmla="*/ 3386667 w 15014367"/>
              <a:gd name="connsiteY25" fmla="*/ 674126 h 1348156"/>
              <a:gd name="connsiteX26" fmla="*/ 3386667 w 15014367"/>
              <a:gd name="connsiteY26" fmla="*/ 674126 h 1348156"/>
              <a:gd name="connsiteX27" fmla="*/ 2709333 w 15014367"/>
              <a:gd name="connsiteY27" fmla="*/ 97 h 1348156"/>
              <a:gd name="connsiteX28" fmla="*/ 2709333 w 15014367"/>
              <a:gd name="connsiteY28" fmla="*/ 97 h 1348156"/>
              <a:gd name="connsiteX29" fmla="*/ 2032000 w 15014367"/>
              <a:gd name="connsiteY29" fmla="*/ 674126 h 1348156"/>
              <a:gd name="connsiteX30" fmla="*/ 2032000 w 15014367"/>
              <a:gd name="connsiteY30" fmla="*/ 674126 h 1348156"/>
              <a:gd name="connsiteX31" fmla="*/ 1354667 w 15014367"/>
              <a:gd name="connsiteY31" fmla="*/ 1348156 h 1348156"/>
              <a:gd name="connsiteX32" fmla="*/ 0 w 15014367"/>
              <a:gd name="connsiteY32" fmla="*/ 1348156 h 1348156"/>
              <a:gd name="connsiteX0" fmla="*/ 15014367 w 15014367"/>
              <a:gd name="connsiteY0" fmla="*/ 1338072 h 1348156"/>
              <a:gd name="connsiteX1" fmla="*/ 14301409 w 15014367"/>
              <a:gd name="connsiteY1" fmla="*/ 1323128 h 1348156"/>
              <a:gd name="connsiteX2" fmla="*/ 12045536 w 15014367"/>
              <a:gd name="connsiteY2" fmla="*/ 1327392 h 1348156"/>
              <a:gd name="connsiteX3" fmla="*/ 11404127 w 15014367"/>
              <a:gd name="connsiteY3" fmla="*/ 656145 h 1348156"/>
              <a:gd name="connsiteX4" fmla="*/ 10837333 w 15014367"/>
              <a:gd name="connsiteY4" fmla="*/ 97 h 1348156"/>
              <a:gd name="connsiteX5" fmla="*/ 10160000 w 15014367"/>
              <a:gd name="connsiteY5" fmla="*/ 674126 h 1348156"/>
              <a:gd name="connsiteX6" fmla="*/ 10160000 w 15014367"/>
              <a:gd name="connsiteY6" fmla="*/ 674126 h 1348156"/>
              <a:gd name="connsiteX7" fmla="*/ 9482667 w 15014367"/>
              <a:gd name="connsiteY7" fmla="*/ 1348156 h 1348156"/>
              <a:gd name="connsiteX8" fmla="*/ 9482667 w 15014367"/>
              <a:gd name="connsiteY8" fmla="*/ 1348156 h 1348156"/>
              <a:gd name="connsiteX9" fmla="*/ 8805333 w 15014367"/>
              <a:gd name="connsiteY9" fmla="*/ 674126 h 1348156"/>
              <a:gd name="connsiteX10" fmla="*/ 8805333 w 15014367"/>
              <a:gd name="connsiteY10" fmla="*/ 674126 h 1348156"/>
              <a:gd name="connsiteX11" fmla="*/ 8128000 w 15014367"/>
              <a:gd name="connsiteY11" fmla="*/ 97 h 1348156"/>
              <a:gd name="connsiteX12" fmla="*/ 8128000 w 15014367"/>
              <a:gd name="connsiteY12" fmla="*/ 97 h 1348156"/>
              <a:gd name="connsiteX13" fmla="*/ 7450667 w 15014367"/>
              <a:gd name="connsiteY13" fmla="*/ 674126 h 1348156"/>
              <a:gd name="connsiteX14" fmla="*/ 7450667 w 15014367"/>
              <a:gd name="connsiteY14" fmla="*/ 674126 h 1348156"/>
              <a:gd name="connsiteX15" fmla="*/ 6773334 w 15014367"/>
              <a:gd name="connsiteY15" fmla="*/ 1348156 h 1348156"/>
              <a:gd name="connsiteX16" fmla="*/ 6773334 w 15014367"/>
              <a:gd name="connsiteY16" fmla="*/ 1348156 h 1348156"/>
              <a:gd name="connsiteX17" fmla="*/ 6096000 w 15014367"/>
              <a:gd name="connsiteY17" fmla="*/ 674126 h 1348156"/>
              <a:gd name="connsiteX18" fmla="*/ 6096000 w 15014367"/>
              <a:gd name="connsiteY18" fmla="*/ 674126 h 1348156"/>
              <a:gd name="connsiteX19" fmla="*/ 5418667 w 15014367"/>
              <a:gd name="connsiteY19" fmla="*/ 97 h 1348156"/>
              <a:gd name="connsiteX20" fmla="*/ 5418667 w 15014367"/>
              <a:gd name="connsiteY20" fmla="*/ 97 h 1348156"/>
              <a:gd name="connsiteX21" fmla="*/ 4741334 w 15014367"/>
              <a:gd name="connsiteY21" fmla="*/ 674126 h 1348156"/>
              <a:gd name="connsiteX22" fmla="*/ 4741334 w 15014367"/>
              <a:gd name="connsiteY22" fmla="*/ 674126 h 1348156"/>
              <a:gd name="connsiteX23" fmla="*/ 4064000 w 15014367"/>
              <a:gd name="connsiteY23" fmla="*/ 1348156 h 1348156"/>
              <a:gd name="connsiteX24" fmla="*/ 4064000 w 15014367"/>
              <a:gd name="connsiteY24" fmla="*/ 1348156 h 1348156"/>
              <a:gd name="connsiteX25" fmla="*/ 3386667 w 15014367"/>
              <a:gd name="connsiteY25" fmla="*/ 674126 h 1348156"/>
              <a:gd name="connsiteX26" fmla="*/ 3386667 w 15014367"/>
              <a:gd name="connsiteY26" fmla="*/ 674126 h 1348156"/>
              <a:gd name="connsiteX27" fmla="*/ 2709333 w 15014367"/>
              <a:gd name="connsiteY27" fmla="*/ 97 h 1348156"/>
              <a:gd name="connsiteX28" fmla="*/ 2709333 w 15014367"/>
              <a:gd name="connsiteY28" fmla="*/ 97 h 1348156"/>
              <a:gd name="connsiteX29" fmla="*/ 2032000 w 15014367"/>
              <a:gd name="connsiteY29" fmla="*/ 674126 h 1348156"/>
              <a:gd name="connsiteX30" fmla="*/ 2032000 w 15014367"/>
              <a:gd name="connsiteY30" fmla="*/ 674126 h 1348156"/>
              <a:gd name="connsiteX31" fmla="*/ 1354667 w 15014367"/>
              <a:gd name="connsiteY31" fmla="*/ 1348156 h 1348156"/>
              <a:gd name="connsiteX32" fmla="*/ 0 w 15014367"/>
              <a:gd name="connsiteY32" fmla="*/ 1348156 h 1348156"/>
              <a:gd name="connsiteX0" fmla="*/ 15031243 w 15031243"/>
              <a:gd name="connsiteY0" fmla="*/ 1324373 h 1348156"/>
              <a:gd name="connsiteX1" fmla="*/ 14301409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9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9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9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8 w 15031243"/>
              <a:gd name="connsiteY1" fmla="*/ 1323128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24373 h 1348156"/>
              <a:gd name="connsiteX1" fmla="*/ 14301408 w 15031243"/>
              <a:gd name="connsiteY1" fmla="*/ 1318563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10675 h 1348156"/>
              <a:gd name="connsiteX1" fmla="*/ 14301408 w 15031243"/>
              <a:gd name="connsiteY1" fmla="*/ 1318563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47205 h 1348156"/>
              <a:gd name="connsiteX1" fmla="*/ 14301408 w 15031243"/>
              <a:gd name="connsiteY1" fmla="*/ 1318563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31243 w 15031243"/>
              <a:gd name="connsiteY0" fmla="*/ 1338073 h 1348156"/>
              <a:gd name="connsiteX1" fmla="*/ 14301408 w 15031243"/>
              <a:gd name="connsiteY1" fmla="*/ 1318563 h 1348156"/>
              <a:gd name="connsiteX2" fmla="*/ 12045536 w 15031243"/>
              <a:gd name="connsiteY2" fmla="*/ 1327392 h 1348156"/>
              <a:gd name="connsiteX3" fmla="*/ 11404127 w 15031243"/>
              <a:gd name="connsiteY3" fmla="*/ 656145 h 1348156"/>
              <a:gd name="connsiteX4" fmla="*/ 10837333 w 15031243"/>
              <a:gd name="connsiteY4" fmla="*/ 97 h 1348156"/>
              <a:gd name="connsiteX5" fmla="*/ 10160000 w 15031243"/>
              <a:gd name="connsiteY5" fmla="*/ 674126 h 1348156"/>
              <a:gd name="connsiteX6" fmla="*/ 10160000 w 15031243"/>
              <a:gd name="connsiteY6" fmla="*/ 674126 h 1348156"/>
              <a:gd name="connsiteX7" fmla="*/ 9482667 w 15031243"/>
              <a:gd name="connsiteY7" fmla="*/ 1348156 h 1348156"/>
              <a:gd name="connsiteX8" fmla="*/ 9482667 w 15031243"/>
              <a:gd name="connsiteY8" fmla="*/ 1348156 h 1348156"/>
              <a:gd name="connsiteX9" fmla="*/ 8805333 w 15031243"/>
              <a:gd name="connsiteY9" fmla="*/ 674126 h 1348156"/>
              <a:gd name="connsiteX10" fmla="*/ 8805333 w 15031243"/>
              <a:gd name="connsiteY10" fmla="*/ 674126 h 1348156"/>
              <a:gd name="connsiteX11" fmla="*/ 8128000 w 15031243"/>
              <a:gd name="connsiteY11" fmla="*/ 97 h 1348156"/>
              <a:gd name="connsiteX12" fmla="*/ 8128000 w 15031243"/>
              <a:gd name="connsiteY12" fmla="*/ 97 h 1348156"/>
              <a:gd name="connsiteX13" fmla="*/ 7450667 w 15031243"/>
              <a:gd name="connsiteY13" fmla="*/ 674126 h 1348156"/>
              <a:gd name="connsiteX14" fmla="*/ 7450667 w 15031243"/>
              <a:gd name="connsiteY14" fmla="*/ 674126 h 1348156"/>
              <a:gd name="connsiteX15" fmla="*/ 6773334 w 15031243"/>
              <a:gd name="connsiteY15" fmla="*/ 1348156 h 1348156"/>
              <a:gd name="connsiteX16" fmla="*/ 6773334 w 15031243"/>
              <a:gd name="connsiteY16" fmla="*/ 1348156 h 1348156"/>
              <a:gd name="connsiteX17" fmla="*/ 6096000 w 15031243"/>
              <a:gd name="connsiteY17" fmla="*/ 674126 h 1348156"/>
              <a:gd name="connsiteX18" fmla="*/ 6096000 w 15031243"/>
              <a:gd name="connsiteY18" fmla="*/ 674126 h 1348156"/>
              <a:gd name="connsiteX19" fmla="*/ 5418667 w 15031243"/>
              <a:gd name="connsiteY19" fmla="*/ 97 h 1348156"/>
              <a:gd name="connsiteX20" fmla="*/ 5418667 w 15031243"/>
              <a:gd name="connsiteY20" fmla="*/ 97 h 1348156"/>
              <a:gd name="connsiteX21" fmla="*/ 4741334 w 15031243"/>
              <a:gd name="connsiteY21" fmla="*/ 674126 h 1348156"/>
              <a:gd name="connsiteX22" fmla="*/ 4741334 w 15031243"/>
              <a:gd name="connsiteY22" fmla="*/ 674126 h 1348156"/>
              <a:gd name="connsiteX23" fmla="*/ 4064000 w 15031243"/>
              <a:gd name="connsiteY23" fmla="*/ 1348156 h 1348156"/>
              <a:gd name="connsiteX24" fmla="*/ 4064000 w 15031243"/>
              <a:gd name="connsiteY24" fmla="*/ 1348156 h 1348156"/>
              <a:gd name="connsiteX25" fmla="*/ 3386667 w 15031243"/>
              <a:gd name="connsiteY25" fmla="*/ 674126 h 1348156"/>
              <a:gd name="connsiteX26" fmla="*/ 3386667 w 15031243"/>
              <a:gd name="connsiteY26" fmla="*/ 674126 h 1348156"/>
              <a:gd name="connsiteX27" fmla="*/ 2709333 w 15031243"/>
              <a:gd name="connsiteY27" fmla="*/ 97 h 1348156"/>
              <a:gd name="connsiteX28" fmla="*/ 2709333 w 15031243"/>
              <a:gd name="connsiteY28" fmla="*/ 97 h 1348156"/>
              <a:gd name="connsiteX29" fmla="*/ 2032000 w 15031243"/>
              <a:gd name="connsiteY29" fmla="*/ 674126 h 1348156"/>
              <a:gd name="connsiteX30" fmla="*/ 2032000 w 15031243"/>
              <a:gd name="connsiteY30" fmla="*/ 674126 h 1348156"/>
              <a:gd name="connsiteX31" fmla="*/ 1354667 w 15031243"/>
              <a:gd name="connsiteY31" fmla="*/ 1348156 h 1348156"/>
              <a:gd name="connsiteX32" fmla="*/ 0 w 15031243"/>
              <a:gd name="connsiteY32" fmla="*/ 1348156 h 1348156"/>
              <a:gd name="connsiteX0" fmla="*/ 15042495 w 15042495"/>
              <a:gd name="connsiteY0" fmla="*/ 1310675 h 1348156"/>
              <a:gd name="connsiteX1" fmla="*/ 14301408 w 15042495"/>
              <a:gd name="connsiteY1" fmla="*/ 1318563 h 1348156"/>
              <a:gd name="connsiteX2" fmla="*/ 12045536 w 15042495"/>
              <a:gd name="connsiteY2" fmla="*/ 1327392 h 1348156"/>
              <a:gd name="connsiteX3" fmla="*/ 11404127 w 15042495"/>
              <a:gd name="connsiteY3" fmla="*/ 656145 h 1348156"/>
              <a:gd name="connsiteX4" fmla="*/ 10837333 w 15042495"/>
              <a:gd name="connsiteY4" fmla="*/ 97 h 1348156"/>
              <a:gd name="connsiteX5" fmla="*/ 10160000 w 15042495"/>
              <a:gd name="connsiteY5" fmla="*/ 674126 h 1348156"/>
              <a:gd name="connsiteX6" fmla="*/ 10160000 w 15042495"/>
              <a:gd name="connsiteY6" fmla="*/ 674126 h 1348156"/>
              <a:gd name="connsiteX7" fmla="*/ 9482667 w 15042495"/>
              <a:gd name="connsiteY7" fmla="*/ 1348156 h 1348156"/>
              <a:gd name="connsiteX8" fmla="*/ 9482667 w 15042495"/>
              <a:gd name="connsiteY8" fmla="*/ 1348156 h 1348156"/>
              <a:gd name="connsiteX9" fmla="*/ 8805333 w 15042495"/>
              <a:gd name="connsiteY9" fmla="*/ 674126 h 1348156"/>
              <a:gd name="connsiteX10" fmla="*/ 8805333 w 15042495"/>
              <a:gd name="connsiteY10" fmla="*/ 674126 h 1348156"/>
              <a:gd name="connsiteX11" fmla="*/ 8128000 w 15042495"/>
              <a:gd name="connsiteY11" fmla="*/ 97 h 1348156"/>
              <a:gd name="connsiteX12" fmla="*/ 8128000 w 15042495"/>
              <a:gd name="connsiteY12" fmla="*/ 97 h 1348156"/>
              <a:gd name="connsiteX13" fmla="*/ 7450667 w 15042495"/>
              <a:gd name="connsiteY13" fmla="*/ 674126 h 1348156"/>
              <a:gd name="connsiteX14" fmla="*/ 7450667 w 15042495"/>
              <a:gd name="connsiteY14" fmla="*/ 674126 h 1348156"/>
              <a:gd name="connsiteX15" fmla="*/ 6773334 w 15042495"/>
              <a:gd name="connsiteY15" fmla="*/ 1348156 h 1348156"/>
              <a:gd name="connsiteX16" fmla="*/ 6773334 w 15042495"/>
              <a:gd name="connsiteY16" fmla="*/ 1348156 h 1348156"/>
              <a:gd name="connsiteX17" fmla="*/ 6096000 w 15042495"/>
              <a:gd name="connsiteY17" fmla="*/ 674126 h 1348156"/>
              <a:gd name="connsiteX18" fmla="*/ 6096000 w 15042495"/>
              <a:gd name="connsiteY18" fmla="*/ 674126 h 1348156"/>
              <a:gd name="connsiteX19" fmla="*/ 5418667 w 15042495"/>
              <a:gd name="connsiteY19" fmla="*/ 97 h 1348156"/>
              <a:gd name="connsiteX20" fmla="*/ 5418667 w 15042495"/>
              <a:gd name="connsiteY20" fmla="*/ 97 h 1348156"/>
              <a:gd name="connsiteX21" fmla="*/ 4741334 w 15042495"/>
              <a:gd name="connsiteY21" fmla="*/ 674126 h 1348156"/>
              <a:gd name="connsiteX22" fmla="*/ 4741334 w 15042495"/>
              <a:gd name="connsiteY22" fmla="*/ 674126 h 1348156"/>
              <a:gd name="connsiteX23" fmla="*/ 4064000 w 15042495"/>
              <a:gd name="connsiteY23" fmla="*/ 1348156 h 1348156"/>
              <a:gd name="connsiteX24" fmla="*/ 4064000 w 15042495"/>
              <a:gd name="connsiteY24" fmla="*/ 1348156 h 1348156"/>
              <a:gd name="connsiteX25" fmla="*/ 3386667 w 15042495"/>
              <a:gd name="connsiteY25" fmla="*/ 674126 h 1348156"/>
              <a:gd name="connsiteX26" fmla="*/ 3386667 w 15042495"/>
              <a:gd name="connsiteY26" fmla="*/ 674126 h 1348156"/>
              <a:gd name="connsiteX27" fmla="*/ 2709333 w 15042495"/>
              <a:gd name="connsiteY27" fmla="*/ 97 h 1348156"/>
              <a:gd name="connsiteX28" fmla="*/ 2709333 w 15042495"/>
              <a:gd name="connsiteY28" fmla="*/ 97 h 1348156"/>
              <a:gd name="connsiteX29" fmla="*/ 2032000 w 15042495"/>
              <a:gd name="connsiteY29" fmla="*/ 674126 h 1348156"/>
              <a:gd name="connsiteX30" fmla="*/ 2032000 w 15042495"/>
              <a:gd name="connsiteY30" fmla="*/ 674126 h 1348156"/>
              <a:gd name="connsiteX31" fmla="*/ 1354667 w 15042495"/>
              <a:gd name="connsiteY31" fmla="*/ 1348156 h 1348156"/>
              <a:gd name="connsiteX32" fmla="*/ 0 w 15042495"/>
              <a:gd name="connsiteY32" fmla="*/ 1348156 h 1348156"/>
              <a:gd name="connsiteX0" fmla="*/ 15059371 w 15059371"/>
              <a:gd name="connsiteY0" fmla="*/ 1315241 h 1348156"/>
              <a:gd name="connsiteX1" fmla="*/ 14301408 w 15059371"/>
              <a:gd name="connsiteY1" fmla="*/ 1318563 h 1348156"/>
              <a:gd name="connsiteX2" fmla="*/ 12045536 w 15059371"/>
              <a:gd name="connsiteY2" fmla="*/ 1327392 h 1348156"/>
              <a:gd name="connsiteX3" fmla="*/ 11404127 w 15059371"/>
              <a:gd name="connsiteY3" fmla="*/ 656145 h 1348156"/>
              <a:gd name="connsiteX4" fmla="*/ 10837333 w 15059371"/>
              <a:gd name="connsiteY4" fmla="*/ 97 h 1348156"/>
              <a:gd name="connsiteX5" fmla="*/ 10160000 w 15059371"/>
              <a:gd name="connsiteY5" fmla="*/ 674126 h 1348156"/>
              <a:gd name="connsiteX6" fmla="*/ 10160000 w 15059371"/>
              <a:gd name="connsiteY6" fmla="*/ 674126 h 1348156"/>
              <a:gd name="connsiteX7" fmla="*/ 9482667 w 15059371"/>
              <a:gd name="connsiteY7" fmla="*/ 1348156 h 1348156"/>
              <a:gd name="connsiteX8" fmla="*/ 9482667 w 15059371"/>
              <a:gd name="connsiteY8" fmla="*/ 1348156 h 1348156"/>
              <a:gd name="connsiteX9" fmla="*/ 8805333 w 15059371"/>
              <a:gd name="connsiteY9" fmla="*/ 674126 h 1348156"/>
              <a:gd name="connsiteX10" fmla="*/ 8805333 w 15059371"/>
              <a:gd name="connsiteY10" fmla="*/ 674126 h 1348156"/>
              <a:gd name="connsiteX11" fmla="*/ 8128000 w 15059371"/>
              <a:gd name="connsiteY11" fmla="*/ 97 h 1348156"/>
              <a:gd name="connsiteX12" fmla="*/ 8128000 w 15059371"/>
              <a:gd name="connsiteY12" fmla="*/ 97 h 1348156"/>
              <a:gd name="connsiteX13" fmla="*/ 7450667 w 15059371"/>
              <a:gd name="connsiteY13" fmla="*/ 674126 h 1348156"/>
              <a:gd name="connsiteX14" fmla="*/ 7450667 w 15059371"/>
              <a:gd name="connsiteY14" fmla="*/ 674126 h 1348156"/>
              <a:gd name="connsiteX15" fmla="*/ 6773334 w 15059371"/>
              <a:gd name="connsiteY15" fmla="*/ 1348156 h 1348156"/>
              <a:gd name="connsiteX16" fmla="*/ 6773334 w 15059371"/>
              <a:gd name="connsiteY16" fmla="*/ 1348156 h 1348156"/>
              <a:gd name="connsiteX17" fmla="*/ 6096000 w 15059371"/>
              <a:gd name="connsiteY17" fmla="*/ 674126 h 1348156"/>
              <a:gd name="connsiteX18" fmla="*/ 6096000 w 15059371"/>
              <a:gd name="connsiteY18" fmla="*/ 674126 h 1348156"/>
              <a:gd name="connsiteX19" fmla="*/ 5418667 w 15059371"/>
              <a:gd name="connsiteY19" fmla="*/ 97 h 1348156"/>
              <a:gd name="connsiteX20" fmla="*/ 5418667 w 15059371"/>
              <a:gd name="connsiteY20" fmla="*/ 97 h 1348156"/>
              <a:gd name="connsiteX21" fmla="*/ 4741334 w 15059371"/>
              <a:gd name="connsiteY21" fmla="*/ 674126 h 1348156"/>
              <a:gd name="connsiteX22" fmla="*/ 4741334 w 15059371"/>
              <a:gd name="connsiteY22" fmla="*/ 674126 h 1348156"/>
              <a:gd name="connsiteX23" fmla="*/ 4064000 w 15059371"/>
              <a:gd name="connsiteY23" fmla="*/ 1348156 h 1348156"/>
              <a:gd name="connsiteX24" fmla="*/ 4064000 w 15059371"/>
              <a:gd name="connsiteY24" fmla="*/ 1348156 h 1348156"/>
              <a:gd name="connsiteX25" fmla="*/ 3386667 w 15059371"/>
              <a:gd name="connsiteY25" fmla="*/ 674126 h 1348156"/>
              <a:gd name="connsiteX26" fmla="*/ 3386667 w 15059371"/>
              <a:gd name="connsiteY26" fmla="*/ 674126 h 1348156"/>
              <a:gd name="connsiteX27" fmla="*/ 2709333 w 15059371"/>
              <a:gd name="connsiteY27" fmla="*/ 97 h 1348156"/>
              <a:gd name="connsiteX28" fmla="*/ 2709333 w 15059371"/>
              <a:gd name="connsiteY28" fmla="*/ 97 h 1348156"/>
              <a:gd name="connsiteX29" fmla="*/ 2032000 w 15059371"/>
              <a:gd name="connsiteY29" fmla="*/ 674126 h 1348156"/>
              <a:gd name="connsiteX30" fmla="*/ 2032000 w 15059371"/>
              <a:gd name="connsiteY30" fmla="*/ 674126 h 1348156"/>
              <a:gd name="connsiteX31" fmla="*/ 1354667 w 15059371"/>
              <a:gd name="connsiteY31" fmla="*/ 1348156 h 1348156"/>
              <a:gd name="connsiteX32" fmla="*/ 0 w 15059371"/>
              <a:gd name="connsiteY32" fmla="*/ 1348156 h 1348156"/>
              <a:gd name="connsiteX0" fmla="*/ 15059371 w 15059371"/>
              <a:gd name="connsiteY0" fmla="*/ 1324373 h 1348156"/>
              <a:gd name="connsiteX1" fmla="*/ 14301408 w 15059371"/>
              <a:gd name="connsiteY1" fmla="*/ 1318563 h 1348156"/>
              <a:gd name="connsiteX2" fmla="*/ 12045536 w 15059371"/>
              <a:gd name="connsiteY2" fmla="*/ 1327392 h 1348156"/>
              <a:gd name="connsiteX3" fmla="*/ 11404127 w 15059371"/>
              <a:gd name="connsiteY3" fmla="*/ 656145 h 1348156"/>
              <a:gd name="connsiteX4" fmla="*/ 10837333 w 15059371"/>
              <a:gd name="connsiteY4" fmla="*/ 97 h 1348156"/>
              <a:gd name="connsiteX5" fmla="*/ 10160000 w 15059371"/>
              <a:gd name="connsiteY5" fmla="*/ 674126 h 1348156"/>
              <a:gd name="connsiteX6" fmla="*/ 10160000 w 15059371"/>
              <a:gd name="connsiteY6" fmla="*/ 674126 h 1348156"/>
              <a:gd name="connsiteX7" fmla="*/ 9482667 w 15059371"/>
              <a:gd name="connsiteY7" fmla="*/ 1348156 h 1348156"/>
              <a:gd name="connsiteX8" fmla="*/ 9482667 w 15059371"/>
              <a:gd name="connsiteY8" fmla="*/ 1348156 h 1348156"/>
              <a:gd name="connsiteX9" fmla="*/ 8805333 w 15059371"/>
              <a:gd name="connsiteY9" fmla="*/ 674126 h 1348156"/>
              <a:gd name="connsiteX10" fmla="*/ 8805333 w 15059371"/>
              <a:gd name="connsiteY10" fmla="*/ 674126 h 1348156"/>
              <a:gd name="connsiteX11" fmla="*/ 8128000 w 15059371"/>
              <a:gd name="connsiteY11" fmla="*/ 97 h 1348156"/>
              <a:gd name="connsiteX12" fmla="*/ 8128000 w 15059371"/>
              <a:gd name="connsiteY12" fmla="*/ 97 h 1348156"/>
              <a:gd name="connsiteX13" fmla="*/ 7450667 w 15059371"/>
              <a:gd name="connsiteY13" fmla="*/ 674126 h 1348156"/>
              <a:gd name="connsiteX14" fmla="*/ 7450667 w 15059371"/>
              <a:gd name="connsiteY14" fmla="*/ 674126 h 1348156"/>
              <a:gd name="connsiteX15" fmla="*/ 6773334 w 15059371"/>
              <a:gd name="connsiteY15" fmla="*/ 1348156 h 1348156"/>
              <a:gd name="connsiteX16" fmla="*/ 6773334 w 15059371"/>
              <a:gd name="connsiteY16" fmla="*/ 1348156 h 1348156"/>
              <a:gd name="connsiteX17" fmla="*/ 6096000 w 15059371"/>
              <a:gd name="connsiteY17" fmla="*/ 674126 h 1348156"/>
              <a:gd name="connsiteX18" fmla="*/ 6096000 w 15059371"/>
              <a:gd name="connsiteY18" fmla="*/ 674126 h 1348156"/>
              <a:gd name="connsiteX19" fmla="*/ 5418667 w 15059371"/>
              <a:gd name="connsiteY19" fmla="*/ 97 h 1348156"/>
              <a:gd name="connsiteX20" fmla="*/ 5418667 w 15059371"/>
              <a:gd name="connsiteY20" fmla="*/ 97 h 1348156"/>
              <a:gd name="connsiteX21" fmla="*/ 4741334 w 15059371"/>
              <a:gd name="connsiteY21" fmla="*/ 674126 h 1348156"/>
              <a:gd name="connsiteX22" fmla="*/ 4741334 w 15059371"/>
              <a:gd name="connsiteY22" fmla="*/ 674126 h 1348156"/>
              <a:gd name="connsiteX23" fmla="*/ 4064000 w 15059371"/>
              <a:gd name="connsiteY23" fmla="*/ 1348156 h 1348156"/>
              <a:gd name="connsiteX24" fmla="*/ 4064000 w 15059371"/>
              <a:gd name="connsiteY24" fmla="*/ 1348156 h 1348156"/>
              <a:gd name="connsiteX25" fmla="*/ 3386667 w 15059371"/>
              <a:gd name="connsiteY25" fmla="*/ 674126 h 1348156"/>
              <a:gd name="connsiteX26" fmla="*/ 3386667 w 15059371"/>
              <a:gd name="connsiteY26" fmla="*/ 674126 h 1348156"/>
              <a:gd name="connsiteX27" fmla="*/ 2709333 w 15059371"/>
              <a:gd name="connsiteY27" fmla="*/ 97 h 1348156"/>
              <a:gd name="connsiteX28" fmla="*/ 2709333 w 15059371"/>
              <a:gd name="connsiteY28" fmla="*/ 97 h 1348156"/>
              <a:gd name="connsiteX29" fmla="*/ 2032000 w 15059371"/>
              <a:gd name="connsiteY29" fmla="*/ 674126 h 1348156"/>
              <a:gd name="connsiteX30" fmla="*/ 2032000 w 15059371"/>
              <a:gd name="connsiteY30" fmla="*/ 674126 h 1348156"/>
              <a:gd name="connsiteX31" fmla="*/ 1354667 w 15059371"/>
              <a:gd name="connsiteY31" fmla="*/ 1348156 h 1348156"/>
              <a:gd name="connsiteX32" fmla="*/ 0 w 15059371"/>
              <a:gd name="connsiteY32" fmla="*/ 1348156 h 1348156"/>
              <a:gd name="connsiteX0" fmla="*/ 15059371 w 15085819"/>
              <a:gd name="connsiteY0" fmla="*/ 1324373 h 1348156"/>
              <a:gd name="connsiteX1" fmla="*/ 14301408 w 15085819"/>
              <a:gd name="connsiteY1" fmla="*/ 1318563 h 1348156"/>
              <a:gd name="connsiteX2" fmla="*/ 12045536 w 15085819"/>
              <a:gd name="connsiteY2" fmla="*/ 1327392 h 1348156"/>
              <a:gd name="connsiteX3" fmla="*/ 11404127 w 15085819"/>
              <a:gd name="connsiteY3" fmla="*/ 656145 h 1348156"/>
              <a:gd name="connsiteX4" fmla="*/ 10837333 w 15085819"/>
              <a:gd name="connsiteY4" fmla="*/ 97 h 1348156"/>
              <a:gd name="connsiteX5" fmla="*/ 10160000 w 15085819"/>
              <a:gd name="connsiteY5" fmla="*/ 674126 h 1348156"/>
              <a:gd name="connsiteX6" fmla="*/ 10160000 w 15085819"/>
              <a:gd name="connsiteY6" fmla="*/ 674126 h 1348156"/>
              <a:gd name="connsiteX7" fmla="*/ 9482667 w 15085819"/>
              <a:gd name="connsiteY7" fmla="*/ 1348156 h 1348156"/>
              <a:gd name="connsiteX8" fmla="*/ 9482667 w 15085819"/>
              <a:gd name="connsiteY8" fmla="*/ 1348156 h 1348156"/>
              <a:gd name="connsiteX9" fmla="*/ 8805333 w 15085819"/>
              <a:gd name="connsiteY9" fmla="*/ 674126 h 1348156"/>
              <a:gd name="connsiteX10" fmla="*/ 8805333 w 15085819"/>
              <a:gd name="connsiteY10" fmla="*/ 674126 h 1348156"/>
              <a:gd name="connsiteX11" fmla="*/ 8128000 w 15085819"/>
              <a:gd name="connsiteY11" fmla="*/ 97 h 1348156"/>
              <a:gd name="connsiteX12" fmla="*/ 8128000 w 15085819"/>
              <a:gd name="connsiteY12" fmla="*/ 97 h 1348156"/>
              <a:gd name="connsiteX13" fmla="*/ 7450667 w 15085819"/>
              <a:gd name="connsiteY13" fmla="*/ 674126 h 1348156"/>
              <a:gd name="connsiteX14" fmla="*/ 7450667 w 15085819"/>
              <a:gd name="connsiteY14" fmla="*/ 674126 h 1348156"/>
              <a:gd name="connsiteX15" fmla="*/ 6773334 w 15085819"/>
              <a:gd name="connsiteY15" fmla="*/ 1348156 h 1348156"/>
              <a:gd name="connsiteX16" fmla="*/ 6773334 w 15085819"/>
              <a:gd name="connsiteY16" fmla="*/ 1348156 h 1348156"/>
              <a:gd name="connsiteX17" fmla="*/ 6096000 w 15085819"/>
              <a:gd name="connsiteY17" fmla="*/ 674126 h 1348156"/>
              <a:gd name="connsiteX18" fmla="*/ 6096000 w 15085819"/>
              <a:gd name="connsiteY18" fmla="*/ 674126 h 1348156"/>
              <a:gd name="connsiteX19" fmla="*/ 5418667 w 15085819"/>
              <a:gd name="connsiteY19" fmla="*/ 97 h 1348156"/>
              <a:gd name="connsiteX20" fmla="*/ 5418667 w 15085819"/>
              <a:gd name="connsiteY20" fmla="*/ 97 h 1348156"/>
              <a:gd name="connsiteX21" fmla="*/ 4741334 w 15085819"/>
              <a:gd name="connsiteY21" fmla="*/ 674126 h 1348156"/>
              <a:gd name="connsiteX22" fmla="*/ 4741334 w 15085819"/>
              <a:gd name="connsiteY22" fmla="*/ 674126 h 1348156"/>
              <a:gd name="connsiteX23" fmla="*/ 4064000 w 15085819"/>
              <a:gd name="connsiteY23" fmla="*/ 1348156 h 1348156"/>
              <a:gd name="connsiteX24" fmla="*/ 4064000 w 15085819"/>
              <a:gd name="connsiteY24" fmla="*/ 1348156 h 1348156"/>
              <a:gd name="connsiteX25" fmla="*/ 3386667 w 15085819"/>
              <a:gd name="connsiteY25" fmla="*/ 674126 h 1348156"/>
              <a:gd name="connsiteX26" fmla="*/ 3386667 w 15085819"/>
              <a:gd name="connsiteY26" fmla="*/ 674126 h 1348156"/>
              <a:gd name="connsiteX27" fmla="*/ 2709333 w 15085819"/>
              <a:gd name="connsiteY27" fmla="*/ 97 h 1348156"/>
              <a:gd name="connsiteX28" fmla="*/ 2709333 w 15085819"/>
              <a:gd name="connsiteY28" fmla="*/ 97 h 1348156"/>
              <a:gd name="connsiteX29" fmla="*/ 2032000 w 15085819"/>
              <a:gd name="connsiteY29" fmla="*/ 674126 h 1348156"/>
              <a:gd name="connsiteX30" fmla="*/ 2032000 w 15085819"/>
              <a:gd name="connsiteY30" fmla="*/ 674126 h 1348156"/>
              <a:gd name="connsiteX31" fmla="*/ 1354667 w 15085819"/>
              <a:gd name="connsiteY31" fmla="*/ 1348156 h 1348156"/>
              <a:gd name="connsiteX32" fmla="*/ 0 w 15085819"/>
              <a:gd name="connsiteY32" fmla="*/ 1348156 h 1348156"/>
              <a:gd name="connsiteX0" fmla="*/ 15059371 w 15069147"/>
              <a:gd name="connsiteY0" fmla="*/ 1324373 h 1348156"/>
              <a:gd name="connsiteX1" fmla="*/ 14301408 w 15069147"/>
              <a:gd name="connsiteY1" fmla="*/ 1318563 h 1348156"/>
              <a:gd name="connsiteX2" fmla="*/ 12045536 w 15069147"/>
              <a:gd name="connsiteY2" fmla="*/ 1327392 h 1348156"/>
              <a:gd name="connsiteX3" fmla="*/ 11404127 w 15069147"/>
              <a:gd name="connsiteY3" fmla="*/ 656145 h 1348156"/>
              <a:gd name="connsiteX4" fmla="*/ 10837333 w 15069147"/>
              <a:gd name="connsiteY4" fmla="*/ 97 h 1348156"/>
              <a:gd name="connsiteX5" fmla="*/ 10160000 w 15069147"/>
              <a:gd name="connsiteY5" fmla="*/ 674126 h 1348156"/>
              <a:gd name="connsiteX6" fmla="*/ 10160000 w 15069147"/>
              <a:gd name="connsiteY6" fmla="*/ 674126 h 1348156"/>
              <a:gd name="connsiteX7" fmla="*/ 9482667 w 15069147"/>
              <a:gd name="connsiteY7" fmla="*/ 1348156 h 1348156"/>
              <a:gd name="connsiteX8" fmla="*/ 9482667 w 15069147"/>
              <a:gd name="connsiteY8" fmla="*/ 1348156 h 1348156"/>
              <a:gd name="connsiteX9" fmla="*/ 8805333 w 15069147"/>
              <a:gd name="connsiteY9" fmla="*/ 674126 h 1348156"/>
              <a:gd name="connsiteX10" fmla="*/ 8805333 w 15069147"/>
              <a:gd name="connsiteY10" fmla="*/ 674126 h 1348156"/>
              <a:gd name="connsiteX11" fmla="*/ 8128000 w 15069147"/>
              <a:gd name="connsiteY11" fmla="*/ 97 h 1348156"/>
              <a:gd name="connsiteX12" fmla="*/ 8128000 w 15069147"/>
              <a:gd name="connsiteY12" fmla="*/ 97 h 1348156"/>
              <a:gd name="connsiteX13" fmla="*/ 7450667 w 15069147"/>
              <a:gd name="connsiteY13" fmla="*/ 674126 h 1348156"/>
              <a:gd name="connsiteX14" fmla="*/ 7450667 w 15069147"/>
              <a:gd name="connsiteY14" fmla="*/ 674126 h 1348156"/>
              <a:gd name="connsiteX15" fmla="*/ 6773334 w 15069147"/>
              <a:gd name="connsiteY15" fmla="*/ 1348156 h 1348156"/>
              <a:gd name="connsiteX16" fmla="*/ 6773334 w 15069147"/>
              <a:gd name="connsiteY16" fmla="*/ 1348156 h 1348156"/>
              <a:gd name="connsiteX17" fmla="*/ 6096000 w 15069147"/>
              <a:gd name="connsiteY17" fmla="*/ 674126 h 1348156"/>
              <a:gd name="connsiteX18" fmla="*/ 6096000 w 15069147"/>
              <a:gd name="connsiteY18" fmla="*/ 674126 h 1348156"/>
              <a:gd name="connsiteX19" fmla="*/ 5418667 w 15069147"/>
              <a:gd name="connsiteY19" fmla="*/ 97 h 1348156"/>
              <a:gd name="connsiteX20" fmla="*/ 5418667 w 15069147"/>
              <a:gd name="connsiteY20" fmla="*/ 97 h 1348156"/>
              <a:gd name="connsiteX21" fmla="*/ 4741334 w 15069147"/>
              <a:gd name="connsiteY21" fmla="*/ 674126 h 1348156"/>
              <a:gd name="connsiteX22" fmla="*/ 4741334 w 15069147"/>
              <a:gd name="connsiteY22" fmla="*/ 674126 h 1348156"/>
              <a:gd name="connsiteX23" fmla="*/ 4064000 w 15069147"/>
              <a:gd name="connsiteY23" fmla="*/ 1348156 h 1348156"/>
              <a:gd name="connsiteX24" fmla="*/ 4064000 w 15069147"/>
              <a:gd name="connsiteY24" fmla="*/ 1348156 h 1348156"/>
              <a:gd name="connsiteX25" fmla="*/ 3386667 w 15069147"/>
              <a:gd name="connsiteY25" fmla="*/ 674126 h 1348156"/>
              <a:gd name="connsiteX26" fmla="*/ 3386667 w 15069147"/>
              <a:gd name="connsiteY26" fmla="*/ 674126 h 1348156"/>
              <a:gd name="connsiteX27" fmla="*/ 2709333 w 15069147"/>
              <a:gd name="connsiteY27" fmla="*/ 97 h 1348156"/>
              <a:gd name="connsiteX28" fmla="*/ 2709333 w 15069147"/>
              <a:gd name="connsiteY28" fmla="*/ 97 h 1348156"/>
              <a:gd name="connsiteX29" fmla="*/ 2032000 w 15069147"/>
              <a:gd name="connsiteY29" fmla="*/ 674126 h 1348156"/>
              <a:gd name="connsiteX30" fmla="*/ 2032000 w 15069147"/>
              <a:gd name="connsiteY30" fmla="*/ 674126 h 1348156"/>
              <a:gd name="connsiteX31" fmla="*/ 1354667 w 15069147"/>
              <a:gd name="connsiteY31" fmla="*/ 1348156 h 1348156"/>
              <a:gd name="connsiteX32" fmla="*/ 0 w 15069147"/>
              <a:gd name="connsiteY32" fmla="*/ 1348156 h 1348156"/>
              <a:gd name="connsiteX0" fmla="*/ 15059371 w 15069145"/>
              <a:gd name="connsiteY0" fmla="*/ 1324494 h 1348277"/>
              <a:gd name="connsiteX1" fmla="*/ 14301408 w 15069145"/>
              <a:gd name="connsiteY1" fmla="*/ 1318684 h 1348277"/>
              <a:gd name="connsiteX2" fmla="*/ 12045536 w 15069145"/>
              <a:gd name="connsiteY2" fmla="*/ 1327513 h 1348277"/>
              <a:gd name="connsiteX3" fmla="*/ 11476688 w 15069145"/>
              <a:gd name="connsiteY3" fmla="*/ 635652 h 1348277"/>
              <a:gd name="connsiteX4" fmla="*/ 10837333 w 15069145"/>
              <a:gd name="connsiteY4" fmla="*/ 218 h 1348277"/>
              <a:gd name="connsiteX5" fmla="*/ 10160000 w 15069145"/>
              <a:gd name="connsiteY5" fmla="*/ 674247 h 1348277"/>
              <a:gd name="connsiteX6" fmla="*/ 10160000 w 15069145"/>
              <a:gd name="connsiteY6" fmla="*/ 674247 h 1348277"/>
              <a:gd name="connsiteX7" fmla="*/ 9482667 w 15069145"/>
              <a:gd name="connsiteY7" fmla="*/ 1348277 h 1348277"/>
              <a:gd name="connsiteX8" fmla="*/ 9482667 w 15069145"/>
              <a:gd name="connsiteY8" fmla="*/ 1348277 h 1348277"/>
              <a:gd name="connsiteX9" fmla="*/ 8805333 w 15069145"/>
              <a:gd name="connsiteY9" fmla="*/ 674247 h 1348277"/>
              <a:gd name="connsiteX10" fmla="*/ 8805333 w 15069145"/>
              <a:gd name="connsiteY10" fmla="*/ 674247 h 1348277"/>
              <a:gd name="connsiteX11" fmla="*/ 8128000 w 15069145"/>
              <a:gd name="connsiteY11" fmla="*/ 218 h 1348277"/>
              <a:gd name="connsiteX12" fmla="*/ 8128000 w 15069145"/>
              <a:gd name="connsiteY12" fmla="*/ 218 h 1348277"/>
              <a:gd name="connsiteX13" fmla="*/ 7450667 w 15069145"/>
              <a:gd name="connsiteY13" fmla="*/ 674247 h 1348277"/>
              <a:gd name="connsiteX14" fmla="*/ 7450667 w 15069145"/>
              <a:gd name="connsiteY14" fmla="*/ 674247 h 1348277"/>
              <a:gd name="connsiteX15" fmla="*/ 6773334 w 15069145"/>
              <a:gd name="connsiteY15" fmla="*/ 1348277 h 1348277"/>
              <a:gd name="connsiteX16" fmla="*/ 6773334 w 15069145"/>
              <a:gd name="connsiteY16" fmla="*/ 1348277 h 1348277"/>
              <a:gd name="connsiteX17" fmla="*/ 6096000 w 15069145"/>
              <a:gd name="connsiteY17" fmla="*/ 674247 h 1348277"/>
              <a:gd name="connsiteX18" fmla="*/ 6096000 w 15069145"/>
              <a:gd name="connsiteY18" fmla="*/ 674247 h 1348277"/>
              <a:gd name="connsiteX19" fmla="*/ 5418667 w 15069145"/>
              <a:gd name="connsiteY19" fmla="*/ 218 h 1348277"/>
              <a:gd name="connsiteX20" fmla="*/ 5418667 w 15069145"/>
              <a:gd name="connsiteY20" fmla="*/ 218 h 1348277"/>
              <a:gd name="connsiteX21" fmla="*/ 4741334 w 15069145"/>
              <a:gd name="connsiteY21" fmla="*/ 674247 h 1348277"/>
              <a:gd name="connsiteX22" fmla="*/ 4741334 w 15069145"/>
              <a:gd name="connsiteY22" fmla="*/ 674247 h 1348277"/>
              <a:gd name="connsiteX23" fmla="*/ 4064000 w 15069145"/>
              <a:gd name="connsiteY23" fmla="*/ 1348277 h 1348277"/>
              <a:gd name="connsiteX24" fmla="*/ 4064000 w 15069145"/>
              <a:gd name="connsiteY24" fmla="*/ 1348277 h 1348277"/>
              <a:gd name="connsiteX25" fmla="*/ 3386667 w 15069145"/>
              <a:gd name="connsiteY25" fmla="*/ 674247 h 1348277"/>
              <a:gd name="connsiteX26" fmla="*/ 3386667 w 15069145"/>
              <a:gd name="connsiteY26" fmla="*/ 674247 h 1348277"/>
              <a:gd name="connsiteX27" fmla="*/ 2709333 w 15069145"/>
              <a:gd name="connsiteY27" fmla="*/ 218 h 1348277"/>
              <a:gd name="connsiteX28" fmla="*/ 2709333 w 15069145"/>
              <a:gd name="connsiteY28" fmla="*/ 218 h 1348277"/>
              <a:gd name="connsiteX29" fmla="*/ 2032000 w 15069145"/>
              <a:gd name="connsiteY29" fmla="*/ 674247 h 1348277"/>
              <a:gd name="connsiteX30" fmla="*/ 2032000 w 15069145"/>
              <a:gd name="connsiteY30" fmla="*/ 674247 h 1348277"/>
              <a:gd name="connsiteX31" fmla="*/ 1354667 w 15069145"/>
              <a:gd name="connsiteY31" fmla="*/ 1348277 h 1348277"/>
              <a:gd name="connsiteX32" fmla="*/ 0 w 15069145"/>
              <a:gd name="connsiteY32" fmla="*/ 1348277 h 1348277"/>
              <a:gd name="connsiteX0" fmla="*/ 15059371 w 15069147"/>
              <a:gd name="connsiteY0" fmla="*/ 1324494 h 1348277"/>
              <a:gd name="connsiteX1" fmla="*/ 14301408 w 15069147"/>
              <a:gd name="connsiteY1" fmla="*/ 1318684 h 1348277"/>
              <a:gd name="connsiteX2" fmla="*/ 12045536 w 15069147"/>
              <a:gd name="connsiteY2" fmla="*/ 1327513 h 1348277"/>
              <a:gd name="connsiteX3" fmla="*/ 11476688 w 15069147"/>
              <a:gd name="connsiteY3" fmla="*/ 635652 h 1348277"/>
              <a:gd name="connsiteX4" fmla="*/ 10837333 w 15069147"/>
              <a:gd name="connsiteY4" fmla="*/ 218 h 1348277"/>
              <a:gd name="connsiteX5" fmla="*/ 10160000 w 15069147"/>
              <a:gd name="connsiteY5" fmla="*/ 674247 h 1348277"/>
              <a:gd name="connsiteX6" fmla="*/ 10160000 w 15069147"/>
              <a:gd name="connsiteY6" fmla="*/ 674247 h 1348277"/>
              <a:gd name="connsiteX7" fmla="*/ 9482667 w 15069147"/>
              <a:gd name="connsiteY7" fmla="*/ 1348277 h 1348277"/>
              <a:gd name="connsiteX8" fmla="*/ 9482667 w 15069147"/>
              <a:gd name="connsiteY8" fmla="*/ 1348277 h 1348277"/>
              <a:gd name="connsiteX9" fmla="*/ 8805333 w 15069147"/>
              <a:gd name="connsiteY9" fmla="*/ 674247 h 1348277"/>
              <a:gd name="connsiteX10" fmla="*/ 8805333 w 15069147"/>
              <a:gd name="connsiteY10" fmla="*/ 674247 h 1348277"/>
              <a:gd name="connsiteX11" fmla="*/ 8128000 w 15069147"/>
              <a:gd name="connsiteY11" fmla="*/ 218 h 1348277"/>
              <a:gd name="connsiteX12" fmla="*/ 8128000 w 15069147"/>
              <a:gd name="connsiteY12" fmla="*/ 218 h 1348277"/>
              <a:gd name="connsiteX13" fmla="*/ 7450667 w 15069147"/>
              <a:gd name="connsiteY13" fmla="*/ 674247 h 1348277"/>
              <a:gd name="connsiteX14" fmla="*/ 7450667 w 15069147"/>
              <a:gd name="connsiteY14" fmla="*/ 674247 h 1348277"/>
              <a:gd name="connsiteX15" fmla="*/ 6773334 w 15069147"/>
              <a:gd name="connsiteY15" fmla="*/ 1348277 h 1348277"/>
              <a:gd name="connsiteX16" fmla="*/ 6773334 w 15069147"/>
              <a:gd name="connsiteY16" fmla="*/ 1348277 h 1348277"/>
              <a:gd name="connsiteX17" fmla="*/ 6096000 w 15069147"/>
              <a:gd name="connsiteY17" fmla="*/ 674247 h 1348277"/>
              <a:gd name="connsiteX18" fmla="*/ 6096000 w 15069147"/>
              <a:gd name="connsiteY18" fmla="*/ 674247 h 1348277"/>
              <a:gd name="connsiteX19" fmla="*/ 5418667 w 15069147"/>
              <a:gd name="connsiteY19" fmla="*/ 218 h 1348277"/>
              <a:gd name="connsiteX20" fmla="*/ 5418667 w 15069147"/>
              <a:gd name="connsiteY20" fmla="*/ 218 h 1348277"/>
              <a:gd name="connsiteX21" fmla="*/ 4741334 w 15069147"/>
              <a:gd name="connsiteY21" fmla="*/ 674247 h 1348277"/>
              <a:gd name="connsiteX22" fmla="*/ 4741334 w 15069147"/>
              <a:gd name="connsiteY22" fmla="*/ 674247 h 1348277"/>
              <a:gd name="connsiteX23" fmla="*/ 4064000 w 15069147"/>
              <a:gd name="connsiteY23" fmla="*/ 1348277 h 1348277"/>
              <a:gd name="connsiteX24" fmla="*/ 4064000 w 15069147"/>
              <a:gd name="connsiteY24" fmla="*/ 1348277 h 1348277"/>
              <a:gd name="connsiteX25" fmla="*/ 3386667 w 15069147"/>
              <a:gd name="connsiteY25" fmla="*/ 674247 h 1348277"/>
              <a:gd name="connsiteX26" fmla="*/ 3386667 w 15069147"/>
              <a:gd name="connsiteY26" fmla="*/ 674247 h 1348277"/>
              <a:gd name="connsiteX27" fmla="*/ 2709333 w 15069147"/>
              <a:gd name="connsiteY27" fmla="*/ 218 h 1348277"/>
              <a:gd name="connsiteX28" fmla="*/ 2709333 w 15069147"/>
              <a:gd name="connsiteY28" fmla="*/ 218 h 1348277"/>
              <a:gd name="connsiteX29" fmla="*/ 2032000 w 15069147"/>
              <a:gd name="connsiteY29" fmla="*/ 674247 h 1348277"/>
              <a:gd name="connsiteX30" fmla="*/ 2032000 w 15069147"/>
              <a:gd name="connsiteY30" fmla="*/ 674247 h 1348277"/>
              <a:gd name="connsiteX31" fmla="*/ 1354667 w 15069147"/>
              <a:gd name="connsiteY31" fmla="*/ 1348277 h 1348277"/>
              <a:gd name="connsiteX32" fmla="*/ 0 w 15069147"/>
              <a:gd name="connsiteY32" fmla="*/ 1348277 h 1348277"/>
              <a:gd name="connsiteX0" fmla="*/ 15059371 w 15069145"/>
              <a:gd name="connsiteY0" fmla="*/ 1324494 h 1348277"/>
              <a:gd name="connsiteX1" fmla="*/ 14301408 w 15069145"/>
              <a:gd name="connsiteY1" fmla="*/ 1318684 h 1348277"/>
              <a:gd name="connsiteX2" fmla="*/ 12045536 w 15069145"/>
              <a:gd name="connsiteY2" fmla="*/ 1327513 h 1348277"/>
              <a:gd name="connsiteX3" fmla="*/ 11476688 w 15069145"/>
              <a:gd name="connsiteY3" fmla="*/ 635652 h 1348277"/>
              <a:gd name="connsiteX4" fmla="*/ 10837333 w 15069145"/>
              <a:gd name="connsiteY4" fmla="*/ 218 h 1348277"/>
              <a:gd name="connsiteX5" fmla="*/ 10160000 w 15069145"/>
              <a:gd name="connsiteY5" fmla="*/ 674247 h 1348277"/>
              <a:gd name="connsiteX6" fmla="*/ 10160000 w 15069145"/>
              <a:gd name="connsiteY6" fmla="*/ 674247 h 1348277"/>
              <a:gd name="connsiteX7" fmla="*/ 9482667 w 15069145"/>
              <a:gd name="connsiteY7" fmla="*/ 1348277 h 1348277"/>
              <a:gd name="connsiteX8" fmla="*/ 9482667 w 15069145"/>
              <a:gd name="connsiteY8" fmla="*/ 1348277 h 1348277"/>
              <a:gd name="connsiteX9" fmla="*/ 8805333 w 15069145"/>
              <a:gd name="connsiteY9" fmla="*/ 674247 h 1348277"/>
              <a:gd name="connsiteX10" fmla="*/ 8805333 w 15069145"/>
              <a:gd name="connsiteY10" fmla="*/ 674247 h 1348277"/>
              <a:gd name="connsiteX11" fmla="*/ 8128000 w 15069145"/>
              <a:gd name="connsiteY11" fmla="*/ 218 h 1348277"/>
              <a:gd name="connsiteX12" fmla="*/ 8128000 w 15069145"/>
              <a:gd name="connsiteY12" fmla="*/ 218 h 1348277"/>
              <a:gd name="connsiteX13" fmla="*/ 7450667 w 15069145"/>
              <a:gd name="connsiteY13" fmla="*/ 674247 h 1348277"/>
              <a:gd name="connsiteX14" fmla="*/ 7450667 w 15069145"/>
              <a:gd name="connsiteY14" fmla="*/ 674247 h 1348277"/>
              <a:gd name="connsiteX15" fmla="*/ 6773334 w 15069145"/>
              <a:gd name="connsiteY15" fmla="*/ 1348277 h 1348277"/>
              <a:gd name="connsiteX16" fmla="*/ 6773334 w 15069145"/>
              <a:gd name="connsiteY16" fmla="*/ 1348277 h 1348277"/>
              <a:gd name="connsiteX17" fmla="*/ 6096000 w 15069145"/>
              <a:gd name="connsiteY17" fmla="*/ 674247 h 1348277"/>
              <a:gd name="connsiteX18" fmla="*/ 6096000 w 15069145"/>
              <a:gd name="connsiteY18" fmla="*/ 674247 h 1348277"/>
              <a:gd name="connsiteX19" fmla="*/ 5418667 w 15069145"/>
              <a:gd name="connsiteY19" fmla="*/ 218 h 1348277"/>
              <a:gd name="connsiteX20" fmla="*/ 5418667 w 15069145"/>
              <a:gd name="connsiteY20" fmla="*/ 218 h 1348277"/>
              <a:gd name="connsiteX21" fmla="*/ 4741334 w 15069145"/>
              <a:gd name="connsiteY21" fmla="*/ 674247 h 1348277"/>
              <a:gd name="connsiteX22" fmla="*/ 4741334 w 15069145"/>
              <a:gd name="connsiteY22" fmla="*/ 674247 h 1348277"/>
              <a:gd name="connsiteX23" fmla="*/ 4064000 w 15069145"/>
              <a:gd name="connsiteY23" fmla="*/ 1348277 h 1348277"/>
              <a:gd name="connsiteX24" fmla="*/ 4064000 w 15069145"/>
              <a:gd name="connsiteY24" fmla="*/ 1348277 h 1348277"/>
              <a:gd name="connsiteX25" fmla="*/ 3386667 w 15069145"/>
              <a:gd name="connsiteY25" fmla="*/ 674247 h 1348277"/>
              <a:gd name="connsiteX26" fmla="*/ 3386667 w 15069145"/>
              <a:gd name="connsiteY26" fmla="*/ 674247 h 1348277"/>
              <a:gd name="connsiteX27" fmla="*/ 2709333 w 15069145"/>
              <a:gd name="connsiteY27" fmla="*/ 218 h 1348277"/>
              <a:gd name="connsiteX28" fmla="*/ 2709333 w 15069145"/>
              <a:gd name="connsiteY28" fmla="*/ 218 h 1348277"/>
              <a:gd name="connsiteX29" fmla="*/ 2032000 w 15069145"/>
              <a:gd name="connsiteY29" fmla="*/ 674247 h 1348277"/>
              <a:gd name="connsiteX30" fmla="*/ 2032000 w 15069145"/>
              <a:gd name="connsiteY30" fmla="*/ 674247 h 1348277"/>
              <a:gd name="connsiteX31" fmla="*/ 1354667 w 15069145"/>
              <a:gd name="connsiteY31" fmla="*/ 1348277 h 1348277"/>
              <a:gd name="connsiteX32" fmla="*/ 0 w 15069145"/>
              <a:gd name="connsiteY32" fmla="*/ 1348277 h 1348277"/>
              <a:gd name="connsiteX0" fmla="*/ 15059371 w 15069147"/>
              <a:gd name="connsiteY0" fmla="*/ 1324494 h 1348277"/>
              <a:gd name="connsiteX1" fmla="*/ 14301408 w 15069147"/>
              <a:gd name="connsiteY1" fmla="*/ 1318684 h 1348277"/>
              <a:gd name="connsiteX2" fmla="*/ 12045536 w 15069147"/>
              <a:gd name="connsiteY2" fmla="*/ 1327513 h 1348277"/>
              <a:gd name="connsiteX3" fmla="*/ 11476688 w 15069147"/>
              <a:gd name="connsiteY3" fmla="*/ 635652 h 1348277"/>
              <a:gd name="connsiteX4" fmla="*/ 10837333 w 15069147"/>
              <a:gd name="connsiteY4" fmla="*/ 218 h 1348277"/>
              <a:gd name="connsiteX5" fmla="*/ 10160000 w 15069147"/>
              <a:gd name="connsiteY5" fmla="*/ 674247 h 1348277"/>
              <a:gd name="connsiteX6" fmla="*/ 10160000 w 15069147"/>
              <a:gd name="connsiteY6" fmla="*/ 674247 h 1348277"/>
              <a:gd name="connsiteX7" fmla="*/ 9482667 w 15069147"/>
              <a:gd name="connsiteY7" fmla="*/ 1348277 h 1348277"/>
              <a:gd name="connsiteX8" fmla="*/ 9482667 w 15069147"/>
              <a:gd name="connsiteY8" fmla="*/ 1348277 h 1348277"/>
              <a:gd name="connsiteX9" fmla="*/ 8805333 w 15069147"/>
              <a:gd name="connsiteY9" fmla="*/ 674247 h 1348277"/>
              <a:gd name="connsiteX10" fmla="*/ 8805333 w 15069147"/>
              <a:gd name="connsiteY10" fmla="*/ 674247 h 1348277"/>
              <a:gd name="connsiteX11" fmla="*/ 8128000 w 15069147"/>
              <a:gd name="connsiteY11" fmla="*/ 218 h 1348277"/>
              <a:gd name="connsiteX12" fmla="*/ 8128000 w 15069147"/>
              <a:gd name="connsiteY12" fmla="*/ 218 h 1348277"/>
              <a:gd name="connsiteX13" fmla="*/ 7450667 w 15069147"/>
              <a:gd name="connsiteY13" fmla="*/ 674247 h 1348277"/>
              <a:gd name="connsiteX14" fmla="*/ 7450667 w 15069147"/>
              <a:gd name="connsiteY14" fmla="*/ 674247 h 1348277"/>
              <a:gd name="connsiteX15" fmla="*/ 6773334 w 15069147"/>
              <a:gd name="connsiteY15" fmla="*/ 1348277 h 1348277"/>
              <a:gd name="connsiteX16" fmla="*/ 6773334 w 15069147"/>
              <a:gd name="connsiteY16" fmla="*/ 1348277 h 1348277"/>
              <a:gd name="connsiteX17" fmla="*/ 6096000 w 15069147"/>
              <a:gd name="connsiteY17" fmla="*/ 674247 h 1348277"/>
              <a:gd name="connsiteX18" fmla="*/ 6096000 w 15069147"/>
              <a:gd name="connsiteY18" fmla="*/ 674247 h 1348277"/>
              <a:gd name="connsiteX19" fmla="*/ 5418667 w 15069147"/>
              <a:gd name="connsiteY19" fmla="*/ 218 h 1348277"/>
              <a:gd name="connsiteX20" fmla="*/ 5418667 w 15069147"/>
              <a:gd name="connsiteY20" fmla="*/ 218 h 1348277"/>
              <a:gd name="connsiteX21" fmla="*/ 4741334 w 15069147"/>
              <a:gd name="connsiteY21" fmla="*/ 674247 h 1348277"/>
              <a:gd name="connsiteX22" fmla="*/ 4741334 w 15069147"/>
              <a:gd name="connsiteY22" fmla="*/ 674247 h 1348277"/>
              <a:gd name="connsiteX23" fmla="*/ 4064000 w 15069147"/>
              <a:gd name="connsiteY23" fmla="*/ 1348277 h 1348277"/>
              <a:gd name="connsiteX24" fmla="*/ 4064000 w 15069147"/>
              <a:gd name="connsiteY24" fmla="*/ 1348277 h 1348277"/>
              <a:gd name="connsiteX25" fmla="*/ 3386667 w 15069147"/>
              <a:gd name="connsiteY25" fmla="*/ 674247 h 1348277"/>
              <a:gd name="connsiteX26" fmla="*/ 3386667 w 15069147"/>
              <a:gd name="connsiteY26" fmla="*/ 674247 h 1348277"/>
              <a:gd name="connsiteX27" fmla="*/ 2709333 w 15069147"/>
              <a:gd name="connsiteY27" fmla="*/ 218 h 1348277"/>
              <a:gd name="connsiteX28" fmla="*/ 2709333 w 15069147"/>
              <a:gd name="connsiteY28" fmla="*/ 218 h 1348277"/>
              <a:gd name="connsiteX29" fmla="*/ 2032000 w 15069147"/>
              <a:gd name="connsiteY29" fmla="*/ 674247 h 1348277"/>
              <a:gd name="connsiteX30" fmla="*/ 2032000 w 15069147"/>
              <a:gd name="connsiteY30" fmla="*/ 674247 h 1348277"/>
              <a:gd name="connsiteX31" fmla="*/ 1354667 w 15069147"/>
              <a:gd name="connsiteY31" fmla="*/ 1348277 h 1348277"/>
              <a:gd name="connsiteX32" fmla="*/ 0 w 15069147"/>
              <a:gd name="connsiteY32" fmla="*/ 1348277 h 1348277"/>
              <a:gd name="connsiteX0" fmla="*/ 15059371 w 15069145"/>
              <a:gd name="connsiteY0" fmla="*/ 1324494 h 1348277"/>
              <a:gd name="connsiteX1" fmla="*/ 14301408 w 15069145"/>
              <a:gd name="connsiteY1" fmla="*/ 1318684 h 1348277"/>
              <a:gd name="connsiteX2" fmla="*/ 12045536 w 15069145"/>
              <a:gd name="connsiteY2" fmla="*/ 1327513 h 1348277"/>
              <a:gd name="connsiteX3" fmla="*/ 11476688 w 15069145"/>
              <a:gd name="connsiteY3" fmla="*/ 635652 h 1348277"/>
              <a:gd name="connsiteX4" fmla="*/ 10837333 w 15069145"/>
              <a:gd name="connsiteY4" fmla="*/ 218 h 1348277"/>
              <a:gd name="connsiteX5" fmla="*/ 10160000 w 15069145"/>
              <a:gd name="connsiteY5" fmla="*/ 674247 h 1348277"/>
              <a:gd name="connsiteX6" fmla="*/ 10160000 w 15069145"/>
              <a:gd name="connsiteY6" fmla="*/ 674247 h 1348277"/>
              <a:gd name="connsiteX7" fmla="*/ 9482667 w 15069145"/>
              <a:gd name="connsiteY7" fmla="*/ 1348277 h 1348277"/>
              <a:gd name="connsiteX8" fmla="*/ 9482667 w 15069145"/>
              <a:gd name="connsiteY8" fmla="*/ 1348277 h 1348277"/>
              <a:gd name="connsiteX9" fmla="*/ 8805333 w 15069145"/>
              <a:gd name="connsiteY9" fmla="*/ 674247 h 1348277"/>
              <a:gd name="connsiteX10" fmla="*/ 8805333 w 15069145"/>
              <a:gd name="connsiteY10" fmla="*/ 674247 h 1348277"/>
              <a:gd name="connsiteX11" fmla="*/ 8128000 w 15069145"/>
              <a:gd name="connsiteY11" fmla="*/ 218 h 1348277"/>
              <a:gd name="connsiteX12" fmla="*/ 8128000 w 15069145"/>
              <a:gd name="connsiteY12" fmla="*/ 218 h 1348277"/>
              <a:gd name="connsiteX13" fmla="*/ 7450667 w 15069145"/>
              <a:gd name="connsiteY13" fmla="*/ 674247 h 1348277"/>
              <a:gd name="connsiteX14" fmla="*/ 7450667 w 15069145"/>
              <a:gd name="connsiteY14" fmla="*/ 674247 h 1348277"/>
              <a:gd name="connsiteX15" fmla="*/ 6773334 w 15069145"/>
              <a:gd name="connsiteY15" fmla="*/ 1348277 h 1348277"/>
              <a:gd name="connsiteX16" fmla="*/ 6773334 w 15069145"/>
              <a:gd name="connsiteY16" fmla="*/ 1348277 h 1348277"/>
              <a:gd name="connsiteX17" fmla="*/ 6096000 w 15069145"/>
              <a:gd name="connsiteY17" fmla="*/ 674247 h 1348277"/>
              <a:gd name="connsiteX18" fmla="*/ 6096000 w 15069145"/>
              <a:gd name="connsiteY18" fmla="*/ 674247 h 1348277"/>
              <a:gd name="connsiteX19" fmla="*/ 5418667 w 15069145"/>
              <a:gd name="connsiteY19" fmla="*/ 218 h 1348277"/>
              <a:gd name="connsiteX20" fmla="*/ 5418667 w 15069145"/>
              <a:gd name="connsiteY20" fmla="*/ 218 h 1348277"/>
              <a:gd name="connsiteX21" fmla="*/ 4741334 w 15069145"/>
              <a:gd name="connsiteY21" fmla="*/ 674247 h 1348277"/>
              <a:gd name="connsiteX22" fmla="*/ 4741334 w 15069145"/>
              <a:gd name="connsiteY22" fmla="*/ 674247 h 1348277"/>
              <a:gd name="connsiteX23" fmla="*/ 4064000 w 15069145"/>
              <a:gd name="connsiteY23" fmla="*/ 1348277 h 1348277"/>
              <a:gd name="connsiteX24" fmla="*/ 4064000 w 15069145"/>
              <a:gd name="connsiteY24" fmla="*/ 1348277 h 1348277"/>
              <a:gd name="connsiteX25" fmla="*/ 3386667 w 15069145"/>
              <a:gd name="connsiteY25" fmla="*/ 674247 h 1348277"/>
              <a:gd name="connsiteX26" fmla="*/ 3386667 w 15069145"/>
              <a:gd name="connsiteY26" fmla="*/ 674247 h 1348277"/>
              <a:gd name="connsiteX27" fmla="*/ 2709333 w 15069145"/>
              <a:gd name="connsiteY27" fmla="*/ 218 h 1348277"/>
              <a:gd name="connsiteX28" fmla="*/ 2709333 w 15069145"/>
              <a:gd name="connsiteY28" fmla="*/ 218 h 1348277"/>
              <a:gd name="connsiteX29" fmla="*/ 2032000 w 15069145"/>
              <a:gd name="connsiteY29" fmla="*/ 674247 h 1348277"/>
              <a:gd name="connsiteX30" fmla="*/ 2032000 w 15069145"/>
              <a:gd name="connsiteY30" fmla="*/ 674247 h 1348277"/>
              <a:gd name="connsiteX31" fmla="*/ 1354667 w 15069145"/>
              <a:gd name="connsiteY31" fmla="*/ 1348277 h 1348277"/>
              <a:gd name="connsiteX32" fmla="*/ 0 w 15069145"/>
              <a:gd name="connsiteY32" fmla="*/ 1348277 h 1348277"/>
              <a:gd name="connsiteX0" fmla="*/ 15059371 w 15069147"/>
              <a:gd name="connsiteY0" fmla="*/ 1324494 h 1348277"/>
              <a:gd name="connsiteX1" fmla="*/ 14301408 w 15069147"/>
              <a:gd name="connsiteY1" fmla="*/ 1318684 h 1348277"/>
              <a:gd name="connsiteX2" fmla="*/ 12045536 w 15069147"/>
              <a:gd name="connsiteY2" fmla="*/ 1327513 h 1348277"/>
              <a:gd name="connsiteX3" fmla="*/ 11476688 w 15069147"/>
              <a:gd name="connsiteY3" fmla="*/ 635652 h 1348277"/>
              <a:gd name="connsiteX4" fmla="*/ 10837333 w 15069147"/>
              <a:gd name="connsiteY4" fmla="*/ 218 h 1348277"/>
              <a:gd name="connsiteX5" fmla="*/ 10160000 w 15069147"/>
              <a:gd name="connsiteY5" fmla="*/ 674247 h 1348277"/>
              <a:gd name="connsiteX6" fmla="*/ 10160000 w 15069147"/>
              <a:gd name="connsiteY6" fmla="*/ 674247 h 1348277"/>
              <a:gd name="connsiteX7" fmla="*/ 9482667 w 15069147"/>
              <a:gd name="connsiteY7" fmla="*/ 1348277 h 1348277"/>
              <a:gd name="connsiteX8" fmla="*/ 9482667 w 15069147"/>
              <a:gd name="connsiteY8" fmla="*/ 1348277 h 1348277"/>
              <a:gd name="connsiteX9" fmla="*/ 8805333 w 15069147"/>
              <a:gd name="connsiteY9" fmla="*/ 674247 h 1348277"/>
              <a:gd name="connsiteX10" fmla="*/ 8805333 w 15069147"/>
              <a:gd name="connsiteY10" fmla="*/ 674247 h 1348277"/>
              <a:gd name="connsiteX11" fmla="*/ 8128000 w 15069147"/>
              <a:gd name="connsiteY11" fmla="*/ 218 h 1348277"/>
              <a:gd name="connsiteX12" fmla="*/ 8128000 w 15069147"/>
              <a:gd name="connsiteY12" fmla="*/ 218 h 1348277"/>
              <a:gd name="connsiteX13" fmla="*/ 7450667 w 15069147"/>
              <a:gd name="connsiteY13" fmla="*/ 674247 h 1348277"/>
              <a:gd name="connsiteX14" fmla="*/ 7450667 w 15069147"/>
              <a:gd name="connsiteY14" fmla="*/ 674247 h 1348277"/>
              <a:gd name="connsiteX15" fmla="*/ 6773334 w 15069147"/>
              <a:gd name="connsiteY15" fmla="*/ 1348277 h 1348277"/>
              <a:gd name="connsiteX16" fmla="*/ 6773334 w 15069147"/>
              <a:gd name="connsiteY16" fmla="*/ 1348277 h 1348277"/>
              <a:gd name="connsiteX17" fmla="*/ 6096000 w 15069147"/>
              <a:gd name="connsiteY17" fmla="*/ 674247 h 1348277"/>
              <a:gd name="connsiteX18" fmla="*/ 6096000 w 15069147"/>
              <a:gd name="connsiteY18" fmla="*/ 674247 h 1348277"/>
              <a:gd name="connsiteX19" fmla="*/ 5418667 w 15069147"/>
              <a:gd name="connsiteY19" fmla="*/ 218 h 1348277"/>
              <a:gd name="connsiteX20" fmla="*/ 5418667 w 15069147"/>
              <a:gd name="connsiteY20" fmla="*/ 218 h 1348277"/>
              <a:gd name="connsiteX21" fmla="*/ 4741334 w 15069147"/>
              <a:gd name="connsiteY21" fmla="*/ 674247 h 1348277"/>
              <a:gd name="connsiteX22" fmla="*/ 4741334 w 15069147"/>
              <a:gd name="connsiteY22" fmla="*/ 674247 h 1348277"/>
              <a:gd name="connsiteX23" fmla="*/ 4064000 w 15069147"/>
              <a:gd name="connsiteY23" fmla="*/ 1348277 h 1348277"/>
              <a:gd name="connsiteX24" fmla="*/ 4064000 w 15069147"/>
              <a:gd name="connsiteY24" fmla="*/ 1348277 h 1348277"/>
              <a:gd name="connsiteX25" fmla="*/ 3386667 w 15069147"/>
              <a:gd name="connsiteY25" fmla="*/ 674247 h 1348277"/>
              <a:gd name="connsiteX26" fmla="*/ 3386667 w 15069147"/>
              <a:gd name="connsiteY26" fmla="*/ 674247 h 1348277"/>
              <a:gd name="connsiteX27" fmla="*/ 2709333 w 15069147"/>
              <a:gd name="connsiteY27" fmla="*/ 218 h 1348277"/>
              <a:gd name="connsiteX28" fmla="*/ 2709333 w 15069147"/>
              <a:gd name="connsiteY28" fmla="*/ 218 h 1348277"/>
              <a:gd name="connsiteX29" fmla="*/ 2032000 w 15069147"/>
              <a:gd name="connsiteY29" fmla="*/ 674247 h 1348277"/>
              <a:gd name="connsiteX30" fmla="*/ 2032000 w 15069147"/>
              <a:gd name="connsiteY30" fmla="*/ 674247 h 1348277"/>
              <a:gd name="connsiteX31" fmla="*/ 1354667 w 15069147"/>
              <a:gd name="connsiteY31" fmla="*/ 1348277 h 1348277"/>
              <a:gd name="connsiteX32" fmla="*/ 0 w 15069147"/>
              <a:gd name="connsiteY32" fmla="*/ 1348277 h 1348277"/>
              <a:gd name="connsiteX0" fmla="*/ 14871007 w 14934751"/>
              <a:gd name="connsiteY0" fmla="*/ 1324494 h 1348277"/>
              <a:gd name="connsiteX1" fmla="*/ 14301408 w 14934751"/>
              <a:gd name="connsiteY1" fmla="*/ 1318684 h 1348277"/>
              <a:gd name="connsiteX2" fmla="*/ 12045536 w 14934751"/>
              <a:gd name="connsiteY2" fmla="*/ 1327513 h 1348277"/>
              <a:gd name="connsiteX3" fmla="*/ 11476688 w 14934751"/>
              <a:gd name="connsiteY3" fmla="*/ 635652 h 1348277"/>
              <a:gd name="connsiteX4" fmla="*/ 10837333 w 14934751"/>
              <a:gd name="connsiteY4" fmla="*/ 218 h 1348277"/>
              <a:gd name="connsiteX5" fmla="*/ 10160000 w 14934751"/>
              <a:gd name="connsiteY5" fmla="*/ 674247 h 1348277"/>
              <a:gd name="connsiteX6" fmla="*/ 10160000 w 14934751"/>
              <a:gd name="connsiteY6" fmla="*/ 674247 h 1348277"/>
              <a:gd name="connsiteX7" fmla="*/ 9482667 w 14934751"/>
              <a:gd name="connsiteY7" fmla="*/ 1348277 h 1348277"/>
              <a:gd name="connsiteX8" fmla="*/ 9482667 w 14934751"/>
              <a:gd name="connsiteY8" fmla="*/ 1348277 h 1348277"/>
              <a:gd name="connsiteX9" fmla="*/ 8805333 w 14934751"/>
              <a:gd name="connsiteY9" fmla="*/ 674247 h 1348277"/>
              <a:gd name="connsiteX10" fmla="*/ 8805333 w 14934751"/>
              <a:gd name="connsiteY10" fmla="*/ 674247 h 1348277"/>
              <a:gd name="connsiteX11" fmla="*/ 8128000 w 14934751"/>
              <a:gd name="connsiteY11" fmla="*/ 218 h 1348277"/>
              <a:gd name="connsiteX12" fmla="*/ 8128000 w 14934751"/>
              <a:gd name="connsiteY12" fmla="*/ 218 h 1348277"/>
              <a:gd name="connsiteX13" fmla="*/ 7450667 w 14934751"/>
              <a:gd name="connsiteY13" fmla="*/ 674247 h 1348277"/>
              <a:gd name="connsiteX14" fmla="*/ 7450667 w 14934751"/>
              <a:gd name="connsiteY14" fmla="*/ 674247 h 1348277"/>
              <a:gd name="connsiteX15" fmla="*/ 6773334 w 14934751"/>
              <a:gd name="connsiteY15" fmla="*/ 1348277 h 1348277"/>
              <a:gd name="connsiteX16" fmla="*/ 6773334 w 14934751"/>
              <a:gd name="connsiteY16" fmla="*/ 1348277 h 1348277"/>
              <a:gd name="connsiteX17" fmla="*/ 6096000 w 14934751"/>
              <a:gd name="connsiteY17" fmla="*/ 674247 h 1348277"/>
              <a:gd name="connsiteX18" fmla="*/ 6096000 w 14934751"/>
              <a:gd name="connsiteY18" fmla="*/ 674247 h 1348277"/>
              <a:gd name="connsiteX19" fmla="*/ 5418667 w 14934751"/>
              <a:gd name="connsiteY19" fmla="*/ 218 h 1348277"/>
              <a:gd name="connsiteX20" fmla="*/ 5418667 w 14934751"/>
              <a:gd name="connsiteY20" fmla="*/ 218 h 1348277"/>
              <a:gd name="connsiteX21" fmla="*/ 4741334 w 14934751"/>
              <a:gd name="connsiteY21" fmla="*/ 674247 h 1348277"/>
              <a:gd name="connsiteX22" fmla="*/ 4741334 w 14934751"/>
              <a:gd name="connsiteY22" fmla="*/ 674247 h 1348277"/>
              <a:gd name="connsiteX23" fmla="*/ 4064000 w 14934751"/>
              <a:gd name="connsiteY23" fmla="*/ 1348277 h 1348277"/>
              <a:gd name="connsiteX24" fmla="*/ 4064000 w 14934751"/>
              <a:gd name="connsiteY24" fmla="*/ 1348277 h 1348277"/>
              <a:gd name="connsiteX25" fmla="*/ 3386667 w 14934751"/>
              <a:gd name="connsiteY25" fmla="*/ 674247 h 1348277"/>
              <a:gd name="connsiteX26" fmla="*/ 3386667 w 14934751"/>
              <a:gd name="connsiteY26" fmla="*/ 674247 h 1348277"/>
              <a:gd name="connsiteX27" fmla="*/ 2709333 w 14934751"/>
              <a:gd name="connsiteY27" fmla="*/ 218 h 1348277"/>
              <a:gd name="connsiteX28" fmla="*/ 2709333 w 14934751"/>
              <a:gd name="connsiteY28" fmla="*/ 218 h 1348277"/>
              <a:gd name="connsiteX29" fmla="*/ 2032000 w 14934751"/>
              <a:gd name="connsiteY29" fmla="*/ 674247 h 1348277"/>
              <a:gd name="connsiteX30" fmla="*/ 2032000 w 14934751"/>
              <a:gd name="connsiteY30" fmla="*/ 674247 h 1348277"/>
              <a:gd name="connsiteX31" fmla="*/ 1354667 w 14934751"/>
              <a:gd name="connsiteY31" fmla="*/ 1348277 h 1348277"/>
              <a:gd name="connsiteX32" fmla="*/ 0 w 14934751"/>
              <a:gd name="connsiteY32" fmla="*/ 1348277 h 1348277"/>
              <a:gd name="connsiteX0" fmla="*/ 14891936 w 14947589"/>
              <a:gd name="connsiteY0" fmla="*/ 1324494 h 1348277"/>
              <a:gd name="connsiteX1" fmla="*/ 14301408 w 14947589"/>
              <a:gd name="connsiteY1" fmla="*/ 1318684 h 1348277"/>
              <a:gd name="connsiteX2" fmla="*/ 12045536 w 14947589"/>
              <a:gd name="connsiteY2" fmla="*/ 1327513 h 1348277"/>
              <a:gd name="connsiteX3" fmla="*/ 11476688 w 14947589"/>
              <a:gd name="connsiteY3" fmla="*/ 635652 h 1348277"/>
              <a:gd name="connsiteX4" fmla="*/ 10837333 w 14947589"/>
              <a:gd name="connsiteY4" fmla="*/ 218 h 1348277"/>
              <a:gd name="connsiteX5" fmla="*/ 10160000 w 14947589"/>
              <a:gd name="connsiteY5" fmla="*/ 674247 h 1348277"/>
              <a:gd name="connsiteX6" fmla="*/ 10160000 w 14947589"/>
              <a:gd name="connsiteY6" fmla="*/ 674247 h 1348277"/>
              <a:gd name="connsiteX7" fmla="*/ 9482667 w 14947589"/>
              <a:gd name="connsiteY7" fmla="*/ 1348277 h 1348277"/>
              <a:gd name="connsiteX8" fmla="*/ 9482667 w 14947589"/>
              <a:gd name="connsiteY8" fmla="*/ 1348277 h 1348277"/>
              <a:gd name="connsiteX9" fmla="*/ 8805333 w 14947589"/>
              <a:gd name="connsiteY9" fmla="*/ 674247 h 1348277"/>
              <a:gd name="connsiteX10" fmla="*/ 8805333 w 14947589"/>
              <a:gd name="connsiteY10" fmla="*/ 674247 h 1348277"/>
              <a:gd name="connsiteX11" fmla="*/ 8128000 w 14947589"/>
              <a:gd name="connsiteY11" fmla="*/ 218 h 1348277"/>
              <a:gd name="connsiteX12" fmla="*/ 8128000 w 14947589"/>
              <a:gd name="connsiteY12" fmla="*/ 218 h 1348277"/>
              <a:gd name="connsiteX13" fmla="*/ 7450667 w 14947589"/>
              <a:gd name="connsiteY13" fmla="*/ 674247 h 1348277"/>
              <a:gd name="connsiteX14" fmla="*/ 7450667 w 14947589"/>
              <a:gd name="connsiteY14" fmla="*/ 674247 h 1348277"/>
              <a:gd name="connsiteX15" fmla="*/ 6773334 w 14947589"/>
              <a:gd name="connsiteY15" fmla="*/ 1348277 h 1348277"/>
              <a:gd name="connsiteX16" fmla="*/ 6773334 w 14947589"/>
              <a:gd name="connsiteY16" fmla="*/ 1348277 h 1348277"/>
              <a:gd name="connsiteX17" fmla="*/ 6096000 w 14947589"/>
              <a:gd name="connsiteY17" fmla="*/ 674247 h 1348277"/>
              <a:gd name="connsiteX18" fmla="*/ 6096000 w 14947589"/>
              <a:gd name="connsiteY18" fmla="*/ 674247 h 1348277"/>
              <a:gd name="connsiteX19" fmla="*/ 5418667 w 14947589"/>
              <a:gd name="connsiteY19" fmla="*/ 218 h 1348277"/>
              <a:gd name="connsiteX20" fmla="*/ 5418667 w 14947589"/>
              <a:gd name="connsiteY20" fmla="*/ 218 h 1348277"/>
              <a:gd name="connsiteX21" fmla="*/ 4741334 w 14947589"/>
              <a:gd name="connsiteY21" fmla="*/ 674247 h 1348277"/>
              <a:gd name="connsiteX22" fmla="*/ 4741334 w 14947589"/>
              <a:gd name="connsiteY22" fmla="*/ 674247 h 1348277"/>
              <a:gd name="connsiteX23" fmla="*/ 4064000 w 14947589"/>
              <a:gd name="connsiteY23" fmla="*/ 1348277 h 1348277"/>
              <a:gd name="connsiteX24" fmla="*/ 4064000 w 14947589"/>
              <a:gd name="connsiteY24" fmla="*/ 1348277 h 1348277"/>
              <a:gd name="connsiteX25" fmla="*/ 3386667 w 14947589"/>
              <a:gd name="connsiteY25" fmla="*/ 674247 h 1348277"/>
              <a:gd name="connsiteX26" fmla="*/ 3386667 w 14947589"/>
              <a:gd name="connsiteY26" fmla="*/ 674247 h 1348277"/>
              <a:gd name="connsiteX27" fmla="*/ 2709333 w 14947589"/>
              <a:gd name="connsiteY27" fmla="*/ 218 h 1348277"/>
              <a:gd name="connsiteX28" fmla="*/ 2709333 w 14947589"/>
              <a:gd name="connsiteY28" fmla="*/ 218 h 1348277"/>
              <a:gd name="connsiteX29" fmla="*/ 2032000 w 14947589"/>
              <a:gd name="connsiteY29" fmla="*/ 674247 h 1348277"/>
              <a:gd name="connsiteX30" fmla="*/ 2032000 w 14947589"/>
              <a:gd name="connsiteY30" fmla="*/ 674247 h 1348277"/>
              <a:gd name="connsiteX31" fmla="*/ 1354667 w 14947589"/>
              <a:gd name="connsiteY31" fmla="*/ 1348277 h 1348277"/>
              <a:gd name="connsiteX32" fmla="*/ 0 w 14947589"/>
              <a:gd name="connsiteY32" fmla="*/ 1348277 h 1348277"/>
              <a:gd name="connsiteX0" fmla="*/ 14724502 w 14856597"/>
              <a:gd name="connsiteY0" fmla="*/ 1335784 h 1348277"/>
              <a:gd name="connsiteX1" fmla="*/ 14301408 w 14856597"/>
              <a:gd name="connsiteY1" fmla="*/ 1318684 h 1348277"/>
              <a:gd name="connsiteX2" fmla="*/ 12045536 w 14856597"/>
              <a:gd name="connsiteY2" fmla="*/ 1327513 h 1348277"/>
              <a:gd name="connsiteX3" fmla="*/ 11476688 w 14856597"/>
              <a:gd name="connsiteY3" fmla="*/ 635652 h 1348277"/>
              <a:gd name="connsiteX4" fmla="*/ 10837333 w 14856597"/>
              <a:gd name="connsiteY4" fmla="*/ 218 h 1348277"/>
              <a:gd name="connsiteX5" fmla="*/ 10160000 w 14856597"/>
              <a:gd name="connsiteY5" fmla="*/ 674247 h 1348277"/>
              <a:gd name="connsiteX6" fmla="*/ 10160000 w 14856597"/>
              <a:gd name="connsiteY6" fmla="*/ 674247 h 1348277"/>
              <a:gd name="connsiteX7" fmla="*/ 9482667 w 14856597"/>
              <a:gd name="connsiteY7" fmla="*/ 1348277 h 1348277"/>
              <a:gd name="connsiteX8" fmla="*/ 9482667 w 14856597"/>
              <a:gd name="connsiteY8" fmla="*/ 1348277 h 1348277"/>
              <a:gd name="connsiteX9" fmla="*/ 8805333 w 14856597"/>
              <a:gd name="connsiteY9" fmla="*/ 674247 h 1348277"/>
              <a:gd name="connsiteX10" fmla="*/ 8805333 w 14856597"/>
              <a:gd name="connsiteY10" fmla="*/ 674247 h 1348277"/>
              <a:gd name="connsiteX11" fmla="*/ 8128000 w 14856597"/>
              <a:gd name="connsiteY11" fmla="*/ 218 h 1348277"/>
              <a:gd name="connsiteX12" fmla="*/ 8128000 w 14856597"/>
              <a:gd name="connsiteY12" fmla="*/ 218 h 1348277"/>
              <a:gd name="connsiteX13" fmla="*/ 7450667 w 14856597"/>
              <a:gd name="connsiteY13" fmla="*/ 674247 h 1348277"/>
              <a:gd name="connsiteX14" fmla="*/ 7450667 w 14856597"/>
              <a:gd name="connsiteY14" fmla="*/ 674247 h 1348277"/>
              <a:gd name="connsiteX15" fmla="*/ 6773334 w 14856597"/>
              <a:gd name="connsiteY15" fmla="*/ 1348277 h 1348277"/>
              <a:gd name="connsiteX16" fmla="*/ 6773334 w 14856597"/>
              <a:gd name="connsiteY16" fmla="*/ 1348277 h 1348277"/>
              <a:gd name="connsiteX17" fmla="*/ 6096000 w 14856597"/>
              <a:gd name="connsiteY17" fmla="*/ 674247 h 1348277"/>
              <a:gd name="connsiteX18" fmla="*/ 6096000 w 14856597"/>
              <a:gd name="connsiteY18" fmla="*/ 674247 h 1348277"/>
              <a:gd name="connsiteX19" fmla="*/ 5418667 w 14856597"/>
              <a:gd name="connsiteY19" fmla="*/ 218 h 1348277"/>
              <a:gd name="connsiteX20" fmla="*/ 5418667 w 14856597"/>
              <a:gd name="connsiteY20" fmla="*/ 218 h 1348277"/>
              <a:gd name="connsiteX21" fmla="*/ 4741334 w 14856597"/>
              <a:gd name="connsiteY21" fmla="*/ 674247 h 1348277"/>
              <a:gd name="connsiteX22" fmla="*/ 4741334 w 14856597"/>
              <a:gd name="connsiteY22" fmla="*/ 674247 h 1348277"/>
              <a:gd name="connsiteX23" fmla="*/ 4064000 w 14856597"/>
              <a:gd name="connsiteY23" fmla="*/ 1348277 h 1348277"/>
              <a:gd name="connsiteX24" fmla="*/ 4064000 w 14856597"/>
              <a:gd name="connsiteY24" fmla="*/ 1348277 h 1348277"/>
              <a:gd name="connsiteX25" fmla="*/ 3386667 w 14856597"/>
              <a:gd name="connsiteY25" fmla="*/ 674247 h 1348277"/>
              <a:gd name="connsiteX26" fmla="*/ 3386667 w 14856597"/>
              <a:gd name="connsiteY26" fmla="*/ 674247 h 1348277"/>
              <a:gd name="connsiteX27" fmla="*/ 2709333 w 14856597"/>
              <a:gd name="connsiteY27" fmla="*/ 218 h 1348277"/>
              <a:gd name="connsiteX28" fmla="*/ 2709333 w 14856597"/>
              <a:gd name="connsiteY28" fmla="*/ 218 h 1348277"/>
              <a:gd name="connsiteX29" fmla="*/ 2032000 w 14856597"/>
              <a:gd name="connsiteY29" fmla="*/ 674247 h 1348277"/>
              <a:gd name="connsiteX30" fmla="*/ 2032000 w 14856597"/>
              <a:gd name="connsiteY30" fmla="*/ 674247 h 1348277"/>
              <a:gd name="connsiteX31" fmla="*/ 1354667 w 14856597"/>
              <a:gd name="connsiteY31" fmla="*/ 1348277 h 1348277"/>
              <a:gd name="connsiteX32" fmla="*/ 0 w 14856597"/>
              <a:gd name="connsiteY32" fmla="*/ 1348277 h 1348277"/>
              <a:gd name="connsiteX0" fmla="*/ 14801243 w 14895143"/>
              <a:gd name="connsiteY0" fmla="*/ 1273694 h 1348277"/>
              <a:gd name="connsiteX1" fmla="*/ 14301408 w 14895143"/>
              <a:gd name="connsiteY1" fmla="*/ 1318684 h 1348277"/>
              <a:gd name="connsiteX2" fmla="*/ 12045536 w 14895143"/>
              <a:gd name="connsiteY2" fmla="*/ 1327513 h 1348277"/>
              <a:gd name="connsiteX3" fmla="*/ 11476688 w 14895143"/>
              <a:gd name="connsiteY3" fmla="*/ 635652 h 1348277"/>
              <a:gd name="connsiteX4" fmla="*/ 10837333 w 14895143"/>
              <a:gd name="connsiteY4" fmla="*/ 218 h 1348277"/>
              <a:gd name="connsiteX5" fmla="*/ 10160000 w 14895143"/>
              <a:gd name="connsiteY5" fmla="*/ 674247 h 1348277"/>
              <a:gd name="connsiteX6" fmla="*/ 10160000 w 14895143"/>
              <a:gd name="connsiteY6" fmla="*/ 674247 h 1348277"/>
              <a:gd name="connsiteX7" fmla="*/ 9482667 w 14895143"/>
              <a:gd name="connsiteY7" fmla="*/ 1348277 h 1348277"/>
              <a:gd name="connsiteX8" fmla="*/ 9482667 w 14895143"/>
              <a:gd name="connsiteY8" fmla="*/ 1348277 h 1348277"/>
              <a:gd name="connsiteX9" fmla="*/ 8805333 w 14895143"/>
              <a:gd name="connsiteY9" fmla="*/ 674247 h 1348277"/>
              <a:gd name="connsiteX10" fmla="*/ 8805333 w 14895143"/>
              <a:gd name="connsiteY10" fmla="*/ 674247 h 1348277"/>
              <a:gd name="connsiteX11" fmla="*/ 8128000 w 14895143"/>
              <a:gd name="connsiteY11" fmla="*/ 218 h 1348277"/>
              <a:gd name="connsiteX12" fmla="*/ 8128000 w 14895143"/>
              <a:gd name="connsiteY12" fmla="*/ 218 h 1348277"/>
              <a:gd name="connsiteX13" fmla="*/ 7450667 w 14895143"/>
              <a:gd name="connsiteY13" fmla="*/ 674247 h 1348277"/>
              <a:gd name="connsiteX14" fmla="*/ 7450667 w 14895143"/>
              <a:gd name="connsiteY14" fmla="*/ 674247 h 1348277"/>
              <a:gd name="connsiteX15" fmla="*/ 6773334 w 14895143"/>
              <a:gd name="connsiteY15" fmla="*/ 1348277 h 1348277"/>
              <a:gd name="connsiteX16" fmla="*/ 6773334 w 14895143"/>
              <a:gd name="connsiteY16" fmla="*/ 1348277 h 1348277"/>
              <a:gd name="connsiteX17" fmla="*/ 6096000 w 14895143"/>
              <a:gd name="connsiteY17" fmla="*/ 674247 h 1348277"/>
              <a:gd name="connsiteX18" fmla="*/ 6096000 w 14895143"/>
              <a:gd name="connsiteY18" fmla="*/ 674247 h 1348277"/>
              <a:gd name="connsiteX19" fmla="*/ 5418667 w 14895143"/>
              <a:gd name="connsiteY19" fmla="*/ 218 h 1348277"/>
              <a:gd name="connsiteX20" fmla="*/ 5418667 w 14895143"/>
              <a:gd name="connsiteY20" fmla="*/ 218 h 1348277"/>
              <a:gd name="connsiteX21" fmla="*/ 4741334 w 14895143"/>
              <a:gd name="connsiteY21" fmla="*/ 674247 h 1348277"/>
              <a:gd name="connsiteX22" fmla="*/ 4741334 w 14895143"/>
              <a:gd name="connsiteY22" fmla="*/ 674247 h 1348277"/>
              <a:gd name="connsiteX23" fmla="*/ 4064000 w 14895143"/>
              <a:gd name="connsiteY23" fmla="*/ 1348277 h 1348277"/>
              <a:gd name="connsiteX24" fmla="*/ 4064000 w 14895143"/>
              <a:gd name="connsiteY24" fmla="*/ 1348277 h 1348277"/>
              <a:gd name="connsiteX25" fmla="*/ 3386667 w 14895143"/>
              <a:gd name="connsiteY25" fmla="*/ 674247 h 1348277"/>
              <a:gd name="connsiteX26" fmla="*/ 3386667 w 14895143"/>
              <a:gd name="connsiteY26" fmla="*/ 674247 h 1348277"/>
              <a:gd name="connsiteX27" fmla="*/ 2709333 w 14895143"/>
              <a:gd name="connsiteY27" fmla="*/ 218 h 1348277"/>
              <a:gd name="connsiteX28" fmla="*/ 2709333 w 14895143"/>
              <a:gd name="connsiteY28" fmla="*/ 218 h 1348277"/>
              <a:gd name="connsiteX29" fmla="*/ 2032000 w 14895143"/>
              <a:gd name="connsiteY29" fmla="*/ 674247 h 1348277"/>
              <a:gd name="connsiteX30" fmla="*/ 2032000 w 14895143"/>
              <a:gd name="connsiteY30" fmla="*/ 674247 h 1348277"/>
              <a:gd name="connsiteX31" fmla="*/ 1354667 w 14895143"/>
              <a:gd name="connsiteY31" fmla="*/ 1348277 h 1348277"/>
              <a:gd name="connsiteX32" fmla="*/ 0 w 14895143"/>
              <a:gd name="connsiteY32" fmla="*/ 1348277 h 1348277"/>
              <a:gd name="connsiteX0" fmla="*/ 14801243 w 14895145"/>
              <a:gd name="connsiteY0" fmla="*/ 1335784 h 1348277"/>
              <a:gd name="connsiteX1" fmla="*/ 14301408 w 14895145"/>
              <a:gd name="connsiteY1" fmla="*/ 1318684 h 1348277"/>
              <a:gd name="connsiteX2" fmla="*/ 12045536 w 14895145"/>
              <a:gd name="connsiteY2" fmla="*/ 1327513 h 1348277"/>
              <a:gd name="connsiteX3" fmla="*/ 11476688 w 14895145"/>
              <a:gd name="connsiteY3" fmla="*/ 635652 h 1348277"/>
              <a:gd name="connsiteX4" fmla="*/ 10837333 w 14895145"/>
              <a:gd name="connsiteY4" fmla="*/ 218 h 1348277"/>
              <a:gd name="connsiteX5" fmla="*/ 10160000 w 14895145"/>
              <a:gd name="connsiteY5" fmla="*/ 674247 h 1348277"/>
              <a:gd name="connsiteX6" fmla="*/ 10160000 w 14895145"/>
              <a:gd name="connsiteY6" fmla="*/ 674247 h 1348277"/>
              <a:gd name="connsiteX7" fmla="*/ 9482667 w 14895145"/>
              <a:gd name="connsiteY7" fmla="*/ 1348277 h 1348277"/>
              <a:gd name="connsiteX8" fmla="*/ 9482667 w 14895145"/>
              <a:gd name="connsiteY8" fmla="*/ 1348277 h 1348277"/>
              <a:gd name="connsiteX9" fmla="*/ 8805333 w 14895145"/>
              <a:gd name="connsiteY9" fmla="*/ 674247 h 1348277"/>
              <a:gd name="connsiteX10" fmla="*/ 8805333 w 14895145"/>
              <a:gd name="connsiteY10" fmla="*/ 674247 h 1348277"/>
              <a:gd name="connsiteX11" fmla="*/ 8128000 w 14895145"/>
              <a:gd name="connsiteY11" fmla="*/ 218 h 1348277"/>
              <a:gd name="connsiteX12" fmla="*/ 8128000 w 14895145"/>
              <a:gd name="connsiteY12" fmla="*/ 218 h 1348277"/>
              <a:gd name="connsiteX13" fmla="*/ 7450667 w 14895145"/>
              <a:gd name="connsiteY13" fmla="*/ 674247 h 1348277"/>
              <a:gd name="connsiteX14" fmla="*/ 7450667 w 14895145"/>
              <a:gd name="connsiteY14" fmla="*/ 674247 h 1348277"/>
              <a:gd name="connsiteX15" fmla="*/ 6773334 w 14895145"/>
              <a:gd name="connsiteY15" fmla="*/ 1348277 h 1348277"/>
              <a:gd name="connsiteX16" fmla="*/ 6773334 w 14895145"/>
              <a:gd name="connsiteY16" fmla="*/ 1348277 h 1348277"/>
              <a:gd name="connsiteX17" fmla="*/ 6096000 w 14895145"/>
              <a:gd name="connsiteY17" fmla="*/ 674247 h 1348277"/>
              <a:gd name="connsiteX18" fmla="*/ 6096000 w 14895145"/>
              <a:gd name="connsiteY18" fmla="*/ 674247 h 1348277"/>
              <a:gd name="connsiteX19" fmla="*/ 5418667 w 14895145"/>
              <a:gd name="connsiteY19" fmla="*/ 218 h 1348277"/>
              <a:gd name="connsiteX20" fmla="*/ 5418667 w 14895145"/>
              <a:gd name="connsiteY20" fmla="*/ 218 h 1348277"/>
              <a:gd name="connsiteX21" fmla="*/ 4741334 w 14895145"/>
              <a:gd name="connsiteY21" fmla="*/ 674247 h 1348277"/>
              <a:gd name="connsiteX22" fmla="*/ 4741334 w 14895145"/>
              <a:gd name="connsiteY22" fmla="*/ 674247 h 1348277"/>
              <a:gd name="connsiteX23" fmla="*/ 4064000 w 14895145"/>
              <a:gd name="connsiteY23" fmla="*/ 1348277 h 1348277"/>
              <a:gd name="connsiteX24" fmla="*/ 4064000 w 14895145"/>
              <a:gd name="connsiteY24" fmla="*/ 1348277 h 1348277"/>
              <a:gd name="connsiteX25" fmla="*/ 3386667 w 14895145"/>
              <a:gd name="connsiteY25" fmla="*/ 674247 h 1348277"/>
              <a:gd name="connsiteX26" fmla="*/ 3386667 w 14895145"/>
              <a:gd name="connsiteY26" fmla="*/ 674247 h 1348277"/>
              <a:gd name="connsiteX27" fmla="*/ 2709333 w 14895145"/>
              <a:gd name="connsiteY27" fmla="*/ 218 h 1348277"/>
              <a:gd name="connsiteX28" fmla="*/ 2709333 w 14895145"/>
              <a:gd name="connsiteY28" fmla="*/ 218 h 1348277"/>
              <a:gd name="connsiteX29" fmla="*/ 2032000 w 14895145"/>
              <a:gd name="connsiteY29" fmla="*/ 674247 h 1348277"/>
              <a:gd name="connsiteX30" fmla="*/ 2032000 w 14895145"/>
              <a:gd name="connsiteY30" fmla="*/ 674247 h 1348277"/>
              <a:gd name="connsiteX31" fmla="*/ 1354667 w 14895145"/>
              <a:gd name="connsiteY31" fmla="*/ 1348277 h 1348277"/>
              <a:gd name="connsiteX32" fmla="*/ 0 w 14895145"/>
              <a:gd name="connsiteY32" fmla="*/ 1348277 h 1348277"/>
              <a:gd name="connsiteX0" fmla="*/ 14801243 w 14895143"/>
              <a:gd name="connsiteY0" fmla="*/ 1301917 h 1348277"/>
              <a:gd name="connsiteX1" fmla="*/ 14301408 w 14895143"/>
              <a:gd name="connsiteY1" fmla="*/ 1318684 h 1348277"/>
              <a:gd name="connsiteX2" fmla="*/ 12045536 w 14895143"/>
              <a:gd name="connsiteY2" fmla="*/ 1327513 h 1348277"/>
              <a:gd name="connsiteX3" fmla="*/ 11476688 w 14895143"/>
              <a:gd name="connsiteY3" fmla="*/ 635652 h 1348277"/>
              <a:gd name="connsiteX4" fmla="*/ 10837333 w 14895143"/>
              <a:gd name="connsiteY4" fmla="*/ 218 h 1348277"/>
              <a:gd name="connsiteX5" fmla="*/ 10160000 w 14895143"/>
              <a:gd name="connsiteY5" fmla="*/ 674247 h 1348277"/>
              <a:gd name="connsiteX6" fmla="*/ 10160000 w 14895143"/>
              <a:gd name="connsiteY6" fmla="*/ 674247 h 1348277"/>
              <a:gd name="connsiteX7" fmla="*/ 9482667 w 14895143"/>
              <a:gd name="connsiteY7" fmla="*/ 1348277 h 1348277"/>
              <a:gd name="connsiteX8" fmla="*/ 9482667 w 14895143"/>
              <a:gd name="connsiteY8" fmla="*/ 1348277 h 1348277"/>
              <a:gd name="connsiteX9" fmla="*/ 8805333 w 14895143"/>
              <a:gd name="connsiteY9" fmla="*/ 674247 h 1348277"/>
              <a:gd name="connsiteX10" fmla="*/ 8805333 w 14895143"/>
              <a:gd name="connsiteY10" fmla="*/ 674247 h 1348277"/>
              <a:gd name="connsiteX11" fmla="*/ 8128000 w 14895143"/>
              <a:gd name="connsiteY11" fmla="*/ 218 h 1348277"/>
              <a:gd name="connsiteX12" fmla="*/ 8128000 w 14895143"/>
              <a:gd name="connsiteY12" fmla="*/ 218 h 1348277"/>
              <a:gd name="connsiteX13" fmla="*/ 7450667 w 14895143"/>
              <a:gd name="connsiteY13" fmla="*/ 674247 h 1348277"/>
              <a:gd name="connsiteX14" fmla="*/ 7450667 w 14895143"/>
              <a:gd name="connsiteY14" fmla="*/ 674247 h 1348277"/>
              <a:gd name="connsiteX15" fmla="*/ 6773334 w 14895143"/>
              <a:gd name="connsiteY15" fmla="*/ 1348277 h 1348277"/>
              <a:gd name="connsiteX16" fmla="*/ 6773334 w 14895143"/>
              <a:gd name="connsiteY16" fmla="*/ 1348277 h 1348277"/>
              <a:gd name="connsiteX17" fmla="*/ 6096000 w 14895143"/>
              <a:gd name="connsiteY17" fmla="*/ 674247 h 1348277"/>
              <a:gd name="connsiteX18" fmla="*/ 6096000 w 14895143"/>
              <a:gd name="connsiteY18" fmla="*/ 674247 h 1348277"/>
              <a:gd name="connsiteX19" fmla="*/ 5418667 w 14895143"/>
              <a:gd name="connsiteY19" fmla="*/ 218 h 1348277"/>
              <a:gd name="connsiteX20" fmla="*/ 5418667 w 14895143"/>
              <a:gd name="connsiteY20" fmla="*/ 218 h 1348277"/>
              <a:gd name="connsiteX21" fmla="*/ 4741334 w 14895143"/>
              <a:gd name="connsiteY21" fmla="*/ 674247 h 1348277"/>
              <a:gd name="connsiteX22" fmla="*/ 4741334 w 14895143"/>
              <a:gd name="connsiteY22" fmla="*/ 674247 h 1348277"/>
              <a:gd name="connsiteX23" fmla="*/ 4064000 w 14895143"/>
              <a:gd name="connsiteY23" fmla="*/ 1348277 h 1348277"/>
              <a:gd name="connsiteX24" fmla="*/ 4064000 w 14895143"/>
              <a:gd name="connsiteY24" fmla="*/ 1348277 h 1348277"/>
              <a:gd name="connsiteX25" fmla="*/ 3386667 w 14895143"/>
              <a:gd name="connsiteY25" fmla="*/ 674247 h 1348277"/>
              <a:gd name="connsiteX26" fmla="*/ 3386667 w 14895143"/>
              <a:gd name="connsiteY26" fmla="*/ 674247 h 1348277"/>
              <a:gd name="connsiteX27" fmla="*/ 2709333 w 14895143"/>
              <a:gd name="connsiteY27" fmla="*/ 218 h 1348277"/>
              <a:gd name="connsiteX28" fmla="*/ 2709333 w 14895143"/>
              <a:gd name="connsiteY28" fmla="*/ 218 h 1348277"/>
              <a:gd name="connsiteX29" fmla="*/ 2032000 w 14895143"/>
              <a:gd name="connsiteY29" fmla="*/ 674247 h 1348277"/>
              <a:gd name="connsiteX30" fmla="*/ 2032000 w 14895143"/>
              <a:gd name="connsiteY30" fmla="*/ 674247 h 1348277"/>
              <a:gd name="connsiteX31" fmla="*/ 1354667 w 14895143"/>
              <a:gd name="connsiteY31" fmla="*/ 1348277 h 1348277"/>
              <a:gd name="connsiteX32" fmla="*/ 0 w 14895143"/>
              <a:gd name="connsiteY32" fmla="*/ 1348277 h 1348277"/>
              <a:gd name="connsiteX0" fmla="*/ 14808219 w 14898897"/>
              <a:gd name="connsiteY0" fmla="*/ 1301917 h 1348277"/>
              <a:gd name="connsiteX1" fmla="*/ 14301408 w 14898897"/>
              <a:gd name="connsiteY1" fmla="*/ 1318684 h 1348277"/>
              <a:gd name="connsiteX2" fmla="*/ 12045536 w 14898897"/>
              <a:gd name="connsiteY2" fmla="*/ 1327513 h 1348277"/>
              <a:gd name="connsiteX3" fmla="*/ 11476688 w 14898897"/>
              <a:gd name="connsiteY3" fmla="*/ 635652 h 1348277"/>
              <a:gd name="connsiteX4" fmla="*/ 10837333 w 14898897"/>
              <a:gd name="connsiteY4" fmla="*/ 218 h 1348277"/>
              <a:gd name="connsiteX5" fmla="*/ 10160000 w 14898897"/>
              <a:gd name="connsiteY5" fmla="*/ 674247 h 1348277"/>
              <a:gd name="connsiteX6" fmla="*/ 10160000 w 14898897"/>
              <a:gd name="connsiteY6" fmla="*/ 674247 h 1348277"/>
              <a:gd name="connsiteX7" fmla="*/ 9482667 w 14898897"/>
              <a:gd name="connsiteY7" fmla="*/ 1348277 h 1348277"/>
              <a:gd name="connsiteX8" fmla="*/ 9482667 w 14898897"/>
              <a:gd name="connsiteY8" fmla="*/ 1348277 h 1348277"/>
              <a:gd name="connsiteX9" fmla="*/ 8805333 w 14898897"/>
              <a:gd name="connsiteY9" fmla="*/ 674247 h 1348277"/>
              <a:gd name="connsiteX10" fmla="*/ 8805333 w 14898897"/>
              <a:gd name="connsiteY10" fmla="*/ 674247 h 1348277"/>
              <a:gd name="connsiteX11" fmla="*/ 8128000 w 14898897"/>
              <a:gd name="connsiteY11" fmla="*/ 218 h 1348277"/>
              <a:gd name="connsiteX12" fmla="*/ 8128000 w 14898897"/>
              <a:gd name="connsiteY12" fmla="*/ 218 h 1348277"/>
              <a:gd name="connsiteX13" fmla="*/ 7450667 w 14898897"/>
              <a:gd name="connsiteY13" fmla="*/ 674247 h 1348277"/>
              <a:gd name="connsiteX14" fmla="*/ 7450667 w 14898897"/>
              <a:gd name="connsiteY14" fmla="*/ 674247 h 1348277"/>
              <a:gd name="connsiteX15" fmla="*/ 6773334 w 14898897"/>
              <a:gd name="connsiteY15" fmla="*/ 1348277 h 1348277"/>
              <a:gd name="connsiteX16" fmla="*/ 6773334 w 14898897"/>
              <a:gd name="connsiteY16" fmla="*/ 1348277 h 1348277"/>
              <a:gd name="connsiteX17" fmla="*/ 6096000 w 14898897"/>
              <a:gd name="connsiteY17" fmla="*/ 674247 h 1348277"/>
              <a:gd name="connsiteX18" fmla="*/ 6096000 w 14898897"/>
              <a:gd name="connsiteY18" fmla="*/ 674247 h 1348277"/>
              <a:gd name="connsiteX19" fmla="*/ 5418667 w 14898897"/>
              <a:gd name="connsiteY19" fmla="*/ 218 h 1348277"/>
              <a:gd name="connsiteX20" fmla="*/ 5418667 w 14898897"/>
              <a:gd name="connsiteY20" fmla="*/ 218 h 1348277"/>
              <a:gd name="connsiteX21" fmla="*/ 4741334 w 14898897"/>
              <a:gd name="connsiteY21" fmla="*/ 674247 h 1348277"/>
              <a:gd name="connsiteX22" fmla="*/ 4741334 w 14898897"/>
              <a:gd name="connsiteY22" fmla="*/ 674247 h 1348277"/>
              <a:gd name="connsiteX23" fmla="*/ 4064000 w 14898897"/>
              <a:gd name="connsiteY23" fmla="*/ 1348277 h 1348277"/>
              <a:gd name="connsiteX24" fmla="*/ 4064000 w 14898897"/>
              <a:gd name="connsiteY24" fmla="*/ 1348277 h 1348277"/>
              <a:gd name="connsiteX25" fmla="*/ 3386667 w 14898897"/>
              <a:gd name="connsiteY25" fmla="*/ 674247 h 1348277"/>
              <a:gd name="connsiteX26" fmla="*/ 3386667 w 14898897"/>
              <a:gd name="connsiteY26" fmla="*/ 674247 h 1348277"/>
              <a:gd name="connsiteX27" fmla="*/ 2709333 w 14898897"/>
              <a:gd name="connsiteY27" fmla="*/ 218 h 1348277"/>
              <a:gd name="connsiteX28" fmla="*/ 2709333 w 14898897"/>
              <a:gd name="connsiteY28" fmla="*/ 218 h 1348277"/>
              <a:gd name="connsiteX29" fmla="*/ 2032000 w 14898897"/>
              <a:gd name="connsiteY29" fmla="*/ 674247 h 1348277"/>
              <a:gd name="connsiteX30" fmla="*/ 2032000 w 14898897"/>
              <a:gd name="connsiteY30" fmla="*/ 674247 h 1348277"/>
              <a:gd name="connsiteX31" fmla="*/ 1354667 w 14898897"/>
              <a:gd name="connsiteY31" fmla="*/ 1348277 h 1348277"/>
              <a:gd name="connsiteX32" fmla="*/ 0 w 14898897"/>
              <a:gd name="connsiteY32" fmla="*/ 1348277 h 1348277"/>
              <a:gd name="connsiteX0" fmla="*/ 14829148 w 14910425"/>
              <a:gd name="connsiteY0" fmla="*/ 1330140 h 1348277"/>
              <a:gd name="connsiteX1" fmla="*/ 14301408 w 14910425"/>
              <a:gd name="connsiteY1" fmla="*/ 1318684 h 1348277"/>
              <a:gd name="connsiteX2" fmla="*/ 12045536 w 14910425"/>
              <a:gd name="connsiteY2" fmla="*/ 1327513 h 1348277"/>
              <a:gd name="connsiteX3" fmla="*/ 11476688 w 14910425"/>
              <a:gd name="connsiteY3" fmla="*/ 635652 h 1348277"/>
              <a:gd name="connsiteX4" fmla="*/ 10837333 w 14910425"/>
              <a:gd name="connsiteY4" fmla="*/ 218 h 1348277"/>
              <a:gd name="connsiteX5" fmla="*/ 10160000 w 14910425"/>
              <a:gd name="connsiteY5" fmla="*/ 674247 h 1348277"/>
              <a:gd name="connsiteX6" fmla="*/ 10160000 w 14910425"/>
              <a:gd name="connsiteY6" fmla="*/ 674247 h 1348277"/>
              <a:gd name="connsiteX7" fmla="*/ 9482667 w 14910425"/>
              <a:gd name="connsiteY7" fmla="*/ 1348277 h 1348277"/>
              <a:gd name="connsiteX8" fmla="*/ 9482667 w 14910425"/>
              <a:gd name="connsiteY8" fmla="*/ 1348277 h 1348277"/>
              <a:gd name="connsiteX9" fmla="*/ 8805333 w 14910425"/>
              <a:gd name="connsiteY9" fmla="*/ 674247 h 1348277"/>
              <a:gd name="connsiteX10" fmla="*/ 8805333 w 14910425"/>
              <a:gd name="connsiteY10" fmla="*/ 674247 h 1348277"/>
              <a:gd name="connsiteX11" fmla="*/ 8128000 w 14910425"/>
              <a:gd name="connsiteY11" fmla="*/ 218 h 1348277"/>
              <a:gd name="connsiteX12" fmla="*/ 8128000 w 14910425"/>
              <a:gd name="connsiteY12" fmla="*/ 218 h 1348277"/>
              <a:gd name="connsiteX13" fmla="*/ 7450667 w 14910425"/>
              <a:gd name="connsiteY13" fmla="*/ 674247 h 1348277"/>
              <a:gd name="connsiteX14" fmla="*/ 7450667 w 14910425"/>
              <a:gd name="connsiteY14" fmla="*/ 674247 h 1348277"/>
              <a:gd name="connsiteX15" fmla="*/ 6773334 w 14910425"/>
              <a:gd name="connsiteY15" fmla="*/ 1348277 h 1348277"/>
              <a:gd name="connsiteX16" fmla="*/ 6773334 w 14910425"/>
              <a:gd name="connsiteY16" fmla="*/ 1348277 h 1348277"/>
              <a:gd name="connsiteX17" fmla="*/ 6096000 w 14910425"/>
              <a:gd name="connsiteY17" fmla="*/ 674247 h 1348277"/>
              <a:gd name="connsiteX18" fmla="*/ 6096000 w 14910425"/>
              <a:gd name="connsiteY18" fmla="*/ 674247 h 1348277"/>
              <a:gd name="connsiteX19" fmla="*/ 5418667 w 14910425"/>
              <a:gd name="connsiteY19" fmla="*/ 218 h 1348277"/>
              <a:gd name="connsiteX20" fmla="*/ 5418667 w 14910425"/>
              <a:gd name="connsiteY20" fmla="*/ 218 h 1348277"/>
              <a:gd name="connsiteX21" fmla="*/ 4741334 w 14910425"/>
              <a:gd name="connsiteY21" fmla="*/ 674247 h 1348277"/>
              <a:gd name="connsiteX22" fmla="*/ 4741334 w 14910425"/>
              <a:gd name="connsiteY22" fmla="*/ 674247 h 1348277"/>
              <a:gd name="connsiteX23" fmla="*/ 4064000 w 14910425"/>
              <a:gd name="connsiteY23" fmla="*/ 1348277 h 1348277"/>
              <a:gd name="connsiteX24" fmla="*/ 4064000 w 14910425"/>
              <a:gd name="connsiteY24" fmla="*/ 1348277 h 1348277"/>
              <a:gd name="connsiteX25" fmla="*/ 3386667 w 14910425"/>
              <a:gd name="connsiteY25" fmla="*/ 674247 h 1348277"/>
              <a:gd name="connsiteX26" fmla="*/ 3386667 w 14910425"/>
              <a:gd name="connsiteY26" fmla="*/ 674247 h 1348277"/>
              <a:gd name="connsiteX27" fmla="*/ 2709333 w 14910425"/>
              <a:gd name="connsiteY27" fmla="*/ 218 h 1348277"/>
              <a:gd name="connsiteX28" fmla="*/ 2709333 w 14910425"/>
              <a:gd name="connsiteY28" fmla="*/ 218 h 1348277"/>
              <a:gd name="connsiteX29" fmla="*/ 2032000 w 14910425"/>
              <a:gd name="connsiteY29" fmla="*/ 674247 h 1348277"/>
              <a:gd name="connsiteX30" fmla="*/ 2032000 w 14910425"/>
              <a:gd name="connsiteY30" fmla="*/ 674247 h 1348277"/>
              <a:gd name="connsiteX31" fmla="*/ 1354667 w 14910425"/>
              <a:gd name="connsiteY31" fmla="*/ 1348277 h 1348277"/>
              <a:gd name="connsiteX32" fmla="*/ 0 w 14910425"/>
              <a:gd name="connsiteY32" fmla="*/ 1348277 h 1348277"/>
              <a:gd name="connsiteX0" fmla="*/ 14829148 w 14910423"/>
              <a:gd name="connsiteY0" fmla="*/ 1324494 h 1348277"/>
              <a:gd name="connsiteX1" fmla="*/ 14301408 w 14910423"/>
              <a:gd name="connsiteY1" fmla="*/ 1318684 h 1348277"/>
              <a:gd name="connsiteX2" fmla="*/ 12045536 w 14910423"/>
              <a:gd name="connsiteY2" fmla="*/ 1327513 h 1348277"/>
              <a:gd name="connsiteX3" fmla="*/ 11476688 w 14910423"/>
              <a:gd name="connsiteY3" fmla="*/ 635652 h 1348277"/>
              <a:gd name="connsiteX4" fmla="*/ 10837333 w 14910423"/>
              <a:gd name="connsiteY4" fmla="*/ 218 h 1348277"/>
              <a:gd name="connsiteX5" fmla="*/ 10160000 w 14910423"/>
              <a:gd name="connsiteY5" fmla="*/ 674247 h 1348277"/>
              <a:gd name="connsiteX6" fmla="*/ 10160000 w 14910423"/>
              <a:gd name="connsiteY6" fmla="*/ 674247 h 1348277"/>
              <a:gd name="connsiteX7" fmla="*/ 9482667 w 14910423"/>
              <a:gd name="connsiteY7" fmla="*/ 1348277 h 1348277"/>
              <a:gd name="connsiteX8" fmla="*/ 9482667 w 14910423"/>
              <a:gd name="connsiteY8" fmla="*/ 1348277 h 1348277"/>
              <a:gd name="connsiteX9" fmla="*/ 8805333 w 14910423"/>
              <a:gd name="connsiteY9" fmla="*/ 674247 h 1348277"/>
              <a:gd name="connsiteX10" fmla="*/ 8805333 w 14910423"/>
              <a:gd name="connsiteY10" fmla="*/ 674247 h 1348277"/>
              <a:gd name="connsiteX11" fmla="*/ 8128000 w 14910423"/>
              <a:gd name="connsiteY11" fmla="*/ 218 h 1348277"/>
              <a:gd name="connsiteX12" fmla="*/ 8128000 w 14910423"/>
              <a:gd name="connsiteY12" fmla="*/ 218 h 1348277"/>
              <a:gd name="connsiteX13" fmla="*/ 7450667 w 14910423"/>
              <a:gd name="connsiteY13" fmla="*/ 674247 h 1348277"/>
              <a:gd name="connsiteX14" fmla="*/ 7450667 w 14910423"/>
              <a:gd name="connsiteY14" fmla="*/ 674247 h 1348277"/>
              <a:gd name="connsiteX15" fmla="*/ 6773334 w 14910423"/>
              <a:gd name="connsiteY15" fmla="*/ 1348277 h 1348277"/>
              <a:gd name="connsiteX16" fmla="*/ 6773334 w 14910423"/>
              <a:gd name="connsiteY16" fmla="*/ 1348277 h 1348277"/>
              <a:gd name="connsiteX17" fmla="*/ 6096000 w 14910423"/>
              <a:gd name="connsiteY17" fmla="*/ 674247 h 1348277"/>
              <a:gd name="connsiteX18" fmla="*/ 6096000 w 14910423"/>
              <a:gd name="connsiteY18" fmla="*/ 674247 h 1348277"/>
              <a:gd name="connsiteX19" fmla="*/ 5418667 w 14910423"/>
              <a:gd name="connsiteY19" fmla="*/ 218 h 1348277"/>
              <a:gd name="connsiteX20" fmla="*/ 5418667 w 14910423"/>
              <a:gd name="connsiteY20" fmla="*/ 218 h 1348277"/>
              <a:gd name="connsiteX21" fmla="*/ 4741334 w 14910423"/>
              <a:gd name="connsiteY21" fmla="*/ 674247 h 1348277"/>
              <a:gd name="connsiteX22" fmla="*/ 4741334 w 14910423"/>
              <a:gd name="connsiteY22" fmla="*/ 674247 h 1348277"/>
              <a:gd name="connsiteX23" fmla="*/ 4064000 w 14910423"/>
              <a:gd name="connsiteY23" fmla="*/ 1348277 h 1348277"/>
              <a:gd name="connsiteX24" fmla="*/ 4064000 w 14910423"/>
              <a:gd name="connsiteY24" fmla="*/ 1348277 h 1348277"/>
              <a:gd name="connsiteX25" fmla="*/ 3386667 w 14910423"/>
              <a:gd name="connsiteY25" fmla="*/ 674247 h 1348277"/>
              <a:gd name="connsiteX26" fmla="*/ 3386667 w 14910423"/>
              <a:gd name="connsiteY26" fmla="*/ 674247 h 1348277"/>
              <a:gd name="connsiteX27" fmla="*/ 2709333 w 14910423"/>
              <a:gd name="connsiteY27" fmla="*/ 218 h 1348277"/>
              <a:gd name="connsiteX28" fmla="*/ 2709333 w 14910423"/>
              <a:gd name="connsiteY28" fmla="*/ 218 h 1348277"/>
              <a:gd name="connsiteX29" fmla="*/ 2032000 w 14910423"/>
              <a:gd name="connsiteY29" fmla="*/ 674247 h 1348277"/>
              <a:gd name="connsiteX30" fmla="*/ 2032000 w 14910423"/>
              <a:gd name="connsiteY30" fmla="*/ 674247 h 1348277"/>
              <a:gd name="connsiteX31" fmla="*/ 1354667 w 14910423"/>
              <a:gd name="connsiteY31" fmla="*/ 1348277 h 1348277"/>
              <a:gd name="connsiteX32" fmla="*/ 0 w 14910423"/>
              <a:gd name="connsiteY32" fmla="*/ 1348277 h 1348277"/>
              <a:gd name="connsiteX0" fmla="*/ 14836125 w 14914358"/>
              <a:gd name="connsiteY0" fmla="*/ 1313206 h 1348277"/>
              <a:gd name="connsiteX1" fmla="*/ 14301408 w 14914358"/>
              <a:gd name="connsiteY1" fmla="*/ 1318684 h 1348277"/>
              <a:gd name="connsiteX2" fmla="*/ 12045536 w 14914358"/>
              <a:gd name="connsiteY2" fmla="*/ 1327513 h 1348277"/>
              <a:gd name="connsiteX3" fmla="*/ 11476688 w 14914358"/>
              <a:gd name="connsiteY3" fmla="*/ 635652 h 1348277"/>
              <a:gd name="connsiteX4" fmla="*/ 10837333 w 14914358"/>
              <a:gd name="connsiteY4" fmla="*/ 218 h 1348277"/>
              <a:gd name="connsiteX5" fmla="*/ 10160000 w 14914358"/>
              <a:gd name="connsiteY5" fmla="*/ 674247 h 1348277"/>
              <a:gd name="connsiteX6" fmla="*/ 10160000 w 14914358"/>
              <a:gd name="connsiteY6" fmla="*/ 674247 h 1348277"/>
              <a:gd name="connsiteX7" fmla="*/ 9482667 w 14914358"/>
              <a:gd name="connsiteY7" fmla="*/ 1348277 h 1348277"/>
              <a:gd name="connsiteX8" fmla="*/ 9482667 w 14914358"/>
              <a:gd name="connsiteY8" fmla="*/ 1348277 h 1348277"/>
              <a:gd name="connsiteX9" fmla="*/ 8805333 w 14914358"/>
              <a:gd name="connsiteY9" fmla="*/ 674247 h 1348277"/>
              <a:gd name="connsiteX10" fmla="*/ 8805333 w 14914358"/>
              <a:gd name="connsiteY10" fmla="*/ 674247 h 1348277"/>
              <a:gd name="connsiteX11" fmla="*/ 8128000 w 14914358"/>
              <a:gd name="connsiteY11" fmla="*/ 218 h 1348277"/>
              <a:gd name="connsiteX12" fmla="*/ 8128000 w 14914358"/>
              <a:gd name="connsiteY12" fmla="*/ 218 h 1348277"/>
              <a:gd name="connsiteX13" fmla="*/ 7450667 w 14914358"/>
              <a:gd name="connsiteY13" fmla="*/ 674247 h 1348277"/>
              <a:gd name="connsiteX14" fmla="*/ 7450667 w 14914358"/>
              <a:gd name="connsiteY14" fmla="*/ 674247 h 1348277"/>
              <a:gd name="connsiteX15" fmla="*/ 6773334 w 14914358"/>
              <a:gd name="connsiteY15" fmla="*/ 1348277 h 1348277"/>
              <a:gd name="connsiteX16" fmla="*/ 6773334 w 14914358"/>
              <a:gd name="connsiteY16" fmla="*/ 1348277 h 1348277"/>
              <a:gd name="connsiteX17" fmla="*/ 6096000 w 14914358"/>
              <a:gd name="connsiteY17" fmla="*/ 674247 h 1348277"/>
              <a:gd name="connsiteX18" fmla="*/ 6096000 w 14914358"/>
              <a:gd name="connsiteY18" fmla="*/ 674247 h 1348277"/>
              <a:gd name="connsiteX19" fmla="*/ 5418667 w 14914358"/>
              <a:gd name="connsiteY19" fmla="*/ 218 h 1348277"/>
              <a:gd name="connsiteX20" fmla="*/ 5418667 w 14914358"/>
              <a:gd name="connsiteY20" fmla="*/ 218 h 1348277"/>
              <a:gd name="connsiteX21" fmla="*/ 4741334 w 14914358"/>
              <a:gd name="connsiteY21" fmla="*/ 674247 h 1348277"/>
              <a:gd name="connsiteX22" fmla="*/ 4741334 w 14914358"/>
              <a:gd name="connsiteY22" fmla="*/ 674247 h 1348277"/>
              <a:gd name="connsiteX23" fmla="*/ 4064000 w 14914358"/>
              <a:gd name="connsiteY23" fmla="*/ 1348277 h 1348277"/>
              <a:gd name="connsiteX24" fmla="*/ 4064000 w 14914358"/>
              <a:gd name="connsiteY24" fmla="*/ 1348277 h 1348277"/>
              <a:gd name="connsiteX25" fmla="*/ 3386667 w 14914358"/>
              <a:gd name="connsiteY25" fmla="*/ 674247 h 1348277"/>
              <a:gd name="connsiteX26" fmla="*/ 3386667 w 14914358"/>
              <a:gd name="connsiteY26" fmla="*/ 674247 h 1348277"/>
              <a:gd name="connsiteX27" fmla="*/ 2709333 w 14914358"/>
              <a:gd name="connsiteY27" fmla="*/ 218 h 1348277"/>
              <a:gd name="connsiteX28" fmla="*/ 2709333 w 14914358"/>
              <a:gd name="connsiteY28" fmla="*/ 218 h 1348277"/>
              <a:gd name="connsiteX29" fmla="*/ 2032000 w 14914358"/>
              <a:gd name="connsiteY29" fmla="*/ 674247 h 1348277"/>
              <a:gd name="connsiteX30" fmla="*/ 2032000 w 14914358"/>
              <a:gd name="connsiteY30" fmla="*/ 674247 h 1348277"/>
              <a:gd name="connsiteX31" fmla="*/ 1354667 w 14914358"/>
              <a:gd name="connsiteY31" fmla="*/ 1348277 h 1348277"/>
              <a:gd name="connsiteX32" fmla="*/ 0 w 14914358"/>
              <a:gd name="connsiteY32" fmla="*/ 1348277 h 1348277"/>
              <a:gd name="connsiteX0" fmla="*/ 14836125 w 14955441"/>
              <a:gd name="connsiteY0" fmla="*/ 1313206 h 1348277"/>
              <a:gd name="connsiteX1" fmla="*/ 14388408 w 14955441"/>
              <a:gd name="connsiteY1" fmla="*/ 1318684 h 1348277"/>
              <a:gd name="connsiteX2" fmla="*/ 12045536 w 14955441"/>
              <a:gd name="connsiteY2" fmla="*/ 1327513 h 1348277"/>
              <a:gd name="connsiteX3" fmla="*/ 11476688 w 14955441"/>
              <a:gd name="connsiteY3" fmla="*/ 635652 h 1348277"/>
              <a:gd name="connsiteX4" fmla="*/ 10837333 w 14955441"/>
              <a:gd name="connsiteY4" fmla="*/ 218 h 1348277"/>
              <a:gd name="connsiteX5" fmla="*/ 10160000 w 14955441"/>
              <a:gd name="connsiteY5" fmla="*/ 674247 h 1348277"/>
              <a:gd name="connsiteX6" fmla="*/ 10160000 w 14955441"/>
              <a:gd name="connsiteY6" fmla="*/ 674247 h 1348277"/>
              <a:gd name="connsiteX7" fmla="*/ 9482667 w 14955441"/>
              <a:gd name="connsiteY7" fmla="*/ 1348277 h 1348277"/>
              <a:gd name="connsiteX8" fmla="*/ 9482667 w 14955441"/>
              <a:gd name="connsiteY8" fmla="*/ 1348277 h 1348277"/>
              <a:gd name="connsiteX9" fmla="*/ 8805333 w 14955441"/>
              <a:gd name="connsiteY9" fmla="*/ 674247 h 1348277"/>
              <a:gd name="connsiteX10" fmla="*/ 8805333 w 14955441"/>
              <a:gd name="connsiteY10" fmla="*/ 674247 h 1348277"/>
              <a:gd name="connsiteX11" fmla="*/ 8128000 w 14955441"/>
              <a:gd name="connsiteY11" fmla="*/ 218 h 1348277"/>
              <a:gd name="connsiteX12" fmla="*/ 8128000 w 14955441"/>
              <a:gd name="connsiteY12" fmla="*/ 218 h 1348277"/>
              <a:gd name="connsiteX13" fmla="*/ 7450667 w 14955441"/>
              <a:gd name="connsiteY13" fmla="*/ 674247 h 1348277"/>
              <a:gd name="connsiteX14" fmla="*/ 7450667 w 14955441"/>
              <a:gd name="connsiteY14" fmla="*/ 674247 h 1348277"/>
              <a:gd name="connsiteX15" fmla="*/ 6773334 w 14955441"/>
              <a:gd name="connsiteY15" fmla="*/ 1348277 h 1348277"/>
              <a:gd name="connsiteX16" fmla="*/ 6773334 w 14955441"/>
              <a:gd name="connsiteY16" fmla="*/ 1348277 h 1348277"/>
              <a:gd name="connsiteX17" fmla="*/ 6096000 w 14955441"/>
              <a:gd name="connsiteY17" fmla="*/ 674247 h 1348277"/>
              <a:gd name="connsiteX18" fmla="*/ 6096000 w 14955441"/>
              <a:gd name="connsiteY18" fmla="*/ 674247 h 1348277"/>
              <a:gd name="connsiteX19" fmla="*/ 5418667 w 14955441"/>
              <a:gd name="connsiteY19" fmla="*/ 218 h 1348277"/>
              <a:gd name="connsiteX20" fmla="*/ 5418667 w 14955441"/>
              <a:gd name="connsiteY20" fmla="*/ 218 h 1348277"/>
              <a:gd name="connsiteX21" fmla="*/ 4741334 w 14955441"/>
              <a:gd name="connsiteY21" fmla="*/ 674247 h 1348277"/>
              <a:gd name="connsiteX22" fmla="*/ 4741334 w 14955441"/>
              <a:gd name="connsiteY22" fmla="*/ 674247 h 1348277"/>
              <a:gd name="connsiteX23" fmla="*/ 4064000 w 14955441"/>
              <a:gd name="connsiteY23" fmla="*/ 1348277 h 1348277"/>
              <a:gd name="connsiteX24" fmla="*/ 4064000 w 14955441"/>
              <a:gd name="connsiteY24" fmla="*/ 1348277 h 1348277"/>
              <a:gd name="connsiteX25" fmla="*/ 3386667 w 14955441"/>
              <a:gd name="connsiteY25" fmla="*/ 674247 h 1348277"/>
              <a:gd name="connsiteX26" fmla="*/ 3386667 w 14955441"/>
              <a:gd name="connsiteY26" fmla="*/ 674247 h 1348277"/>
              <a:gd name="connsiteX27" fmla="*/ 2709333 w 14955441"/>
              <a:gd name="connsiteY27" fmla="*/ 218 h 1348277"/>
              <a:gd name="connsiteX28" fmla="*/ 2709333 w 14955441"/>
              <a:gd name="connsiteY28" fmla="*/ 218 h 1348277"/>
              <a:gd name="connsiteX29" fmla="*/ 2032000 w 14955441"/>
              <a:gd name="connsiteY29" fmla="*/ 674247 h 1348277"/>
              <a:gd name="connsiteX30" fmla="*/ 2032000 w 14955441"/>
              <a:gd name="connsiteY30" fmla="*/ 674247 h 1348277"/>
              <a:gd name="connsiteX31" fmla="*/ 1354667 w 14955441"/>
              <a:gd name="connsiteY31" fmla="*/ 1348277 h 1348277"/>
              <a:gd name="connsiteX32" fmla="*/ 0 w 14955441"/>
              <a:gd name="connsiteY32" fmla="*/ 1348277 h 1348277"/>
              <a:gd name="connsiteX0" fmla="*/ 14836125 w 14837583"/>
              <a:gd name="connsiteY0" fmla="*/ 1313206 h 1348277"/>
              <a:gd name="connsiteX1" fmla="*/ 14388408 w 14837583"/>
              <a:gd name="connsiteY1" fmla="*/ 1318684 h 1348277"/>
              <a:gd name="connsiteX2" fmla="*/ 12045536 w 14837583"/>
              <a:gd name="connsiteY2" fmla="*/ 1327513 h 1348277"/>
              <a:gd name="connsiteX3" fmla="*/ 11476688 w 14837583"/>
              <a:gd name="connsiteY3" fmla="*/ 635652 h 1348277"/>
              <a:gd name="connsiteX4" fmla="*/ 10837333 w 14837583"/>
              <a:gd name="connsiteY4" fmla="*/ 218 h 1348277"/>
              <a:gd name="connsiteX5" fmla="*/ 10160000 w 14837583"/>
              <a:gd name="connsiteY5" fmla="*/ 674247 h 1348277"/>
              <a:gd name="connsiteX6" fmla="*/ 10160000 w 14837583"/>
              <a:gd name="connsiteY6" fmla="*/ 674247 h 1348277"/>
              <a:gd name="connsiteX7" fmla="*/ 9482667 w 14837583"/>
              <a:gd name="connsiteY7" fmla="*/ 1348277 h 1348277"/>
              <a:gd name="connsiteX8" fmla="*/ 9482667 w 14837583"/>
              <a:gd name="connsiteY8" fmla="*/ 1348277 h 1348277"/>
              <a:gd name="connsiteX9" fmla="*/ 8805333 w 14837583"/>
              <a:gd name="connsiteY9" fmla="*/ 674247 h 1348277"/>
              <a:gd name="connsiteX10" fmla="*/ 8805333 w 14837583"/>
              <a:gd name="connsiteY10" fmla="*/ 674247 h 1348277"/>
              <a:gd name="connsiteX11" fmla="*/ 8128000 w 14837583"/>
              <a:gd name="connsiteY11" fmla="*/ 218 h 1348277"/>
              <a:gd name="connsiteX12" fmla="*/ 8128000 w 14837583"/>
              <a:gd name="connsiteY12" fmla="*/ 218 h 1348277"/>
              <a:gd name="connsiteX13" fmla="*/ 7450667 w 14837583"/>
              <a:gd name="connsiteY13" fmla="*/ 674247 h 1348277"/>
              <a:gd name="connsiteX14" fmla="*/ 7450667 w 14837583"/>
              <a:gd name="connsiteY14" fmla="*/ 674247 h 1348277"/>
              <a:gd name="connsiteX15" fmla="*/ 6773334 w 14837583"/>
              <a:gd name="connsiteY15" fmla="*/ 1348277 h 1348277"/>
              <a:gd name="connsiteX16" fmla="*/ 6773334 w 14837583"/>
              <a:gd name="connsiteY16" fmla="*/ 1348277 h 1348277"/>
              <a:gd name="connsiteX17" fmla="*/ 6096000 w 14837583"/>
              <a:gd name="connsiteY17" fmla="*/ 674247 h 1348277"/>
              <a:gd name="connsiteX18" fmla="*/ 6096000 w 14837583"/>
              <a:gd name="connsiteY18" fmla="*/ 674247 h 1348277"/>
              <a:gd name="connsiteX19" fmla="*/ 5418667 w 14837583"/>
              <a:gd name="connsiteY19" fmla="*/ 218 h 1348277"/>
              <a:gd name="connsiteX20" fmla="*/ 5418667 w 14837583"/>
              <a:gd name="connsiteY20" fmla="*/ 218 h 1348277"/>
              <a:gd name="connsiteX21" fmla="*/ 4741334 w 14837583"/>
              <a:gd name="connsiteY21" fmla="*/ 674247 h 1348277"/>
              <a:gd name="connsiteX22" fmla="*/ 4741334 w 14837583"/>
              <a:gd name="connsiteY22" fmla="*/ 674247 h 1348277"/>
              <a:gd name="connsiteX23" fmla="*/ 4064000 w 14837583"/>
              <a:gd name="connsiteY23" fmla="*/ 1348277 h 1348277"/>
              <a:gd name="connsiteX24" fmla="*/ 4064000 w 14837583"/>
              <a:gd name="connsiteY24" fmla="*/ 1348277 h 1348277"/>
              <a:gd name="connsiteX25" fmla="*/ 3386667 w 14837583"/>
              <a:gd name="connsiteY25" fmla="*/ 674247 h 1348277"/>
              <a:gd name="connsiteX26" fmla="*/ 3386667 w 14837583"/>
              <a:gd name="connsiteY26" fmla="*/ 674247 h 1348277"/>
              <a:gd name="connsiteX27" fmla="*/ 2709333 w 14837583"/>
              <a:gd name="connsiteY27" fmla="*/ 218 h 1348277"/>
              <a:gd name="connsiteX28" fmla="*/ 2709333 w 14837583"/>
              <a:gd name="connsiteY28" fmla="*/ 218 h 1348277"/>
              <a:gd name="connsiteX29" fmla="*/ 2032000 w 14837583"/>
              <a:gd name="connsiteY29" fmla="*/ 674247 h 1348277"/>
              <a:gd name="connsiteX30" fmla="*/ 2032000 w 14837583"/>
              <a:gd name="connsiteY30" fmla="*/ 674247 h 1348277"/>
              <a:gd name="connsiteX31" fmla="*/ 1354667 w 14837583"/>
              <a:gd name="connsiteY31" fmla="*/ 1348277 h 1348277"/>
              <a:gd name="connsiteX32" fmla="*/ 0 w 14837583"/>
              <a:gd name="connsiteY32" fmla="*/ 1348277 h 1348277"/>
              <a:gd name="connsiteX0" fmla="*/ 14836124 w 14837581"/>
              <a:gd name="connsiteY0" fmla="*/ 1332872 h 1348277"/>
              <a:gd name="connsiteX1" fmla="*/ 14388408 w 14837581"/>
              <a:gd name="connsiteY1" fmla="*/ 1318684 h 1348277"/>
              <a:gd name="connsiteX2" fmla="*/ 12045536 w 14837581"/>
              <a:gd name="connsiteY2" fmla="*/ 1327513 h 1348277"/>
              <a:gd name="connsiteX3" fmla="*/ 11476688 w 14837581"/>
              <a:gd name="connsiteY3" fmla="*/ 635652 h 1348277"/>
              <a:gd name="connsiteX4" fmla="*/ 10837333 w 14837581"/>
              <a:gd name="connsiteY4" fmla="*/ 218 h 1348277"/>
              <a:gd name="connsiteX5" fmla="*/ 10160000 w 14837581"/>
              <a:gd name="connsiteY5" fmla="*/ 674247 h 1348277"/>
              <a:gd name="connsiteX6" fmla="*/ 10160000 w 14837581"/>
              <a:gd name="connsiteY6" fmla="*/ 674247 h 1348277"/>
              <a:gd name="connsiteX7" fmla="*/ 9482667 w 14837581"/>
              <a:gd name="connsiteY7" fmla="*/ 1348277 h 1348277"/>
              <a:gd name="connsiteX8" fmla="*/ 9482667 w 14837581"/>
              <a:gd name="connsiteY8" fmla="*/ 1348277 h 1348277"/>
              <a:gd name="connsiteX9" fmla="*/ 8805333 w 14837581"/>
              <a:gd name="connsiteY9" fmla="*/ 674247 h 1348277"/>
              <a:gd name="connsiteX10" fmla="*/ 8805333 w 14837581"/>
              <a:gd name="connsiteY10" fmla="*/ 674247 h 1348277"/>
              <a:gd name="connsiteX11" fmla="*/ 8128000 w 14837581"/>
              <a:gd name="connsiteY11" fmla="*/ 218 h 1348277"/>
              <a:gd name="connsiteX12" fmla="*/ 8128000 w 14837581"/>
              <a:gd name="connsiteY12" fmla="*/ 218 h 1348277"/>
              <a:gd name="connsiteX13" fmla="*/ 7450667 w 14837581"/>
              <a:gd name="connsiteY13" fmla="*/ 674247 h 1348277"/>
              <a:gd name="connsiteX14" fmla="*/ 7450667 w 14837581"/>
              <a:gd name="connsiteY14" fmla="*/ 674247 h 1348277"/>
              <a:gd name="connsiteX15" fmla="*/ 6773334 w 14837581"/>
              <a:gd name="connsiteY15" fmla="*/ 1348277 h 1348277"/>
              <a:gd name="connsiteX16" fmla="*/ 6773334 w 14837581"/>
              <a:gd name="connsiteY16" fmla="*/ 1348277 h 1348277"/>
              <a:gd name="connsiteX17" fmla="*/ 6096000 w 14837581"/>
              <a:gd name="connsiteY17" fmla="*/ 674247 h 1348277"/>
              <a:gd name="connsiteX18" fmla="*/ 6096000 w 14837581"/>
              <a:gd name="connsiteY18" fmla="*/ 674247 h 1348277"/>
              <a:gd name="connsiteX19" fmla="*/ 5418667 w 14837581"/>
              <a:gd name="connsiteY19" fmla="*/ 218 h 1348277"/>
              <a:gd name="connsiteX20" fmla="*/ 5418667 w 14837581"/>
              <a:gd name="connsiteY20" fmla="*/ 218 h 1348277"/>
              <a:gd name="connsiteX21" fmla="*/ 4741334 w 14837581"/>
              <a:gd name="connsiteY21" fmla="*/ 674247 h 1348277"/>
              <a:gd name="connsiteX22" fmla="*/ 4741334 w 14837581"/>
              <a:gd name="connsiteY22" fmla="*/ 674247 h 1348277"/>
              <a:gd name="connsiteX23" fmla="*/ 4064000 w 14837581"/>
              <a:gd name="connsiteY23" fmla="*/ 1348277 h 1348277"/>
              <a:gd name="connsiteX24" fmla="*/ 4064000 w 14837581"/>
              <a:gd name="connsiteY24" fmla="*/ 1348277 h 1348277"/>
              <a:gd name="connsiteX25" fmla="*/ 3386667 w 14837581"/>
              <a:gd name="connsiteY25" fmla="*/ 674247 h 1348277"/>
              <a:gd name="connsiteX26" fmla="*/ 3386667 w 14837581"/>
              <a:gd name="connsiteY26" fmla="*/ 674247 h 1348277"/>
              <a:gd name="connsiteX27" fmla="*/ 2709333 w 14837581"/>
              <a:gd name="connsiteY27" fmla="*/ 218 h 1348277"/>
              <a:gd name="connsiteX28" fmla="*/ 2709333 w 14837581"/>
              <a:gd name="connsiteY28" fmla="*/ 218 h 1348277"/>
              <a:gd name="connsiteX29" fmla="*/ 2032000 w 14837581"/>
              <a:gd name="connsiteY29" fmla="*/ 674247 h 1348277"/>
              <a:gd name="connsiteX30" fmla="*/ 2032000 w 14837581"/>
              <a:gd name="connsiteY30" fmla="*/ 674247 h 1348277"/>
              <a:gd name="connsiteX31" fmla="*/ 1354667 w 14837581"/>
              <a:gd name="connsiteY31" fmla="*/ 1348277 h 1348277"/>
              <a:gd name="connsiteX32" fmla="*/ 0 w 14837581"/>
              <a:gd name="connsiteY32" fmla="*/ 1348277 h 1348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14837581" h="1348277" extrusionOk="0">
                <a:moveTo>
                  <a:pt x="14836124" y="1332872"/>
                </a:moveTo>
                <a:cubicBezTo>
                  <a:pt x="14834412" y="1331903"/>
                  <a:pt x="14894966" y="1302961"/>
                  <a:pt x="14388408" y="1318684"/>
                </a:cubicBezTo>
                <a:lnTo>
                  <a:pt x="12045536" y="1327513"/>
                </a:lnTo>
                <a:cubicBezTo>
                  <a:pt x="11528974" y="1312033"/>
                  <a:pt x="11559368" y="1029626"/>
                  <a:pt x="11476688" y="635652"/>
                </a:cubicBezTo>
                <a:cubicBezTo>
                  <a:pt x="11439462" y="127520"/>
                  <a:pt x="11056781" y="-6214"/>
                  <a:pt x="10837333" y="218"/>
                </a:cubicBezTo>
                <a:cubicBezTo>
                  <a:pt x="10617885" y="6650"/>
                  <a:pt x="10152746" y="128240"/>
                  <a:pt x="10160000" y="674247"/>
                </a:cubicBezTo>
                <a:lnTo>
                  <a:pt x="10160000" y="674247"/>
                </a:lnTo>
                <a:cubicBezTo>
                  <a:pt x="10160000" y="1046499"/>
                  <a:pt x="9856705" y="1348277"/>
                  <a:pt x="9482667" y="1348277"/>
                </a:cubicBezTo>
                <a:lnTo>
                  <a:pt x="9482667" y="1348277"/>
                </a:lnTo>
                <a:cubicBezTo>
                  <a:pt x="9108581" y="1348277"/>
                  <a:pt x="8805333" y="1046499"/>
                  <a:pt x="8805333" y="674247"/>
                </a:cubicBezTo>
                <a:lnTo>
                  <a:pt x="8805333" y="674247"/>
                </a:lnTo>
                <a:cubicBezTo>
                  <a:pt x="8805333" y="301991"/>
                  <a:pt x="8502086" y="218"/>
                  <a:pt x="8128000" y="218"/>
                </a:cubicBezTo>
                <a:lnTo>
                  <a:pt x="8128000" y="218"/>
                </a:lnTo>
                <a:cubicBezTo>
                  <a:pt x="7753915" y="218"/>
                  <a:pt x="7450667" y="301991"/>
                  <a:pt x="7450667" y="674247"/>
                </a:cubicBezTo>
                <a:lnTo>
                  <a:pt x="7450667" y="674247"/>
                </a:lnTo>
                <a:cubicBezTo>
                  <a:pt x="7450667" y="1046499"/>
                  <a:pt x="7147419" y="1348277"/>
                  <a:pt x="6773334" y="1348277"/>
                </a:cubicBezTo>
                <a:lnTo>
                  <a:pt x="6773334" y="1348277"/>
                </a:lnTo>
                <a:cubicBezTo>
                  <a:pt x="6399248" y="1348277"/>
                  <a:pt x="6096000" y="1046499"/>
                  <a:pt x="6096000" y="674247"/>
                </a:cubicBezTo>
                <a:lnTo>
                  <a:pt x="6096000" y="674247"/>
                </a:lnTo>
                <a:cubicBezTo>
                  <a:pt x="6096000" y="301991"/>
                  <a:pt x="5792753" y="218"/>
                  <a:pt x="5418667" y="218"/>
                </a:cubicBezTo>
                <a:lnTo>
                  <a:pt x="5418667" y="218"/>
                </a:lnTo>
                <a:cubicBezTo>
                  <a:pt x="5044581" y="218"/>
                  <a:pt x="4741334" y="301991"/>
                  <a:pt x="4741334" y="674247"/>
                </a:cubicBezTo>
                <a:lnTo>
                  <a:pt x="4741334" y="674247"/>
                </a:lnTo>
                <a:cubicBezTo>
                  <a:pt x="4741334" y="1046499"/>
                  <a:pt x="4438076" y="1348277"/>
                  <a:pt x="4064000" y="1348277"/>
                </a:cubicBezTo>
                <a:lnTo>
                  <a:pt x="4064000" y="1348277"/>
                </a:lnTo>
                <a:cubicBezTo>
                  <a:pt x="3689924" y="1348277"/>
                  <a:pt x="3386667" y="1046499"/>
                  <a:pt x="3386667" y="674247"/>
                </a:cubicBezTo>
                <a:lnTo>
                  <a:pt x="3386667" y="674247"/>
                </a:lnTo>
                <a:cubicBezTo>
                  <a:pt x="3386667" y="301991"/>
                  <a:pt x="3083410" y="218"/>
                  <a:pt x="2709333" y="218"/>
                </a:cubicBezTo>
                <a:lnTo>
                  <a:pt x="2709333" y="218"/>
                </a:lnTo>
                <a:cubicBezTo>
                  <a:pt x="2335257" y="218"/>
                  <a:pt x="2032000" y="301991"/>
                  <a:pt x="2032000" y="674247"/>
                </a:cubicBezTo>
                <a:lnTo>
                  <a:pt x="2032000" y="674247"/>
                </a:lnTo>
                <a:cubicBezTo>
                  <a:pt x="2032000" y="1046499"/>
                  <a:pt x="1728743" y="1348277"/>
                  <a:pt x="1354667" y="1348277"/>
                </a:cubicBezTo>
                <a:lnTo>
                  <a:pt x="0" y="1348277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9"/>
          <p:cNvSpPr/>
          <p:nvPr/>
        </p:nvSpPr>
        <p:spPr>
          <a:xfrm>
            <a:off x="-1" y="2385142"/>
            <a:ext cx="9446343" cy="1006224"/>
          </a:xfrm>
          <a:custGeom>
            <a:avLst/>
            <a:gdLst>
              <a:gd name="connsiteX0" fmla="*/ 11162453 w 11162453"/>
              <a:gd name="connsiteY0" fmla="*/ 650240 h 1348059"/>
              <a:gd name="connsiteX1" fmla="*/ 10837333 w 11162453"/>
              <a:gd name="connsiteY1" fmla="*/ 0 h 1348059"/>
              <a:gd name="connsiteX2" fmla="*/ 10160000 w 11162453"/>
              <a:gd name="connsiteY2" fmla="*/ 674029 h 1348059"/>
              <a:gd name="connsiteX3" fmla="*/ 10160000 w 11162453"/>
              <a:gd name="connsiteY3" fmla="*/ 674029 h 1348059"/>
              <a:gd name="connsiteX4" fmla="*/ 9482667 w 11162453"/>
              <a:gd name="connsiteY4" fmla="*/ 1348059 h 1348059"/>
              <a:gd name="connsiteX5" fmla="*/ 9482667 w 11162453"/>
              <a:gd name="connsiteY5" fmla="*/ 1348059 h 1348059"/>
              <a:gd name="connsiteX6" fmla="*/ 8805333 w 11162453"/>
              <a:gd name="connsiteY6" fmla="*/ 674029 h 1348059"/>
              <a:gd name="connsiteX7" fmla="*/ 8805333 w 11162453"/>
              <a:gd name="connsiteY7" fmla="*/ 674029 h 1348059"/>
              <a:gd name="connsiteX8" fmla="*/ 8128000 w 11162453"/>
              <a:gd name="connsiteY8" fmla="*/ 0 h 1348059"/>
              <a:gd name="connsiteX9" fmla="*/ 8128000 w 11162453"/>
              <a:gd name="connsiteY9" fmla="*/ 0 h 1348059"/>
              <a:gd name="connsiteX10" fmla="*/ 7450667 w 11162453"/>
              <a:gd name="connsiteY10" fmla="*/ 674029 h 1348059"/>
              <a:gd name="connsiteX11" fmla="*/ 7450667 w 11162453"/>
              <a:gd name="connsiteY11" fmla="*/ 674029 h 1348059"/>
              <a:gd name="connsiteX12" fmla="*/ 6773334 w 11162453"/>
              <a:gd name="connsiteY12" fmla="*/ 1348059 h 1348059"/>
              <a:gd name="connsiteX13" fmla="*/ 6773334 w 11162453"/>
              <a:gd name="connsiteY13" fmla="*/ 1348059 h 1348059"/>
              <a:gd name="connsiteX14" fmla="*/ 6096000 w 11162453"/>
              <a:gd name="connsiteY14" fmla="*/ 674029 h 1348059"/>
              <a:gd name="connsiteX15" fmla="*/ 6096000 w 11162453"/>
              <a:gd name="connsiteY15" fmla="*/ 674029 h 1348059"/>
              <a:gd name="connsiteX16" fmla="*/ 5418667 w 11162453"/>
              <a:gd name="connsiteY16" fmla="*/ 0 h 1348059"/>
              <a:gd name="connsiteX17" fmla="*/ 5418667 w 11162453"/>
              <a:gd name="connsiteY17" fmla="*/ 0 h 1348059"/>
              <a:gd name="connsiteX18" fmla="*/ 4741334 w 11162453"/>
              <a:gd name="connsiteY18" fmla="*/ 674029 h 1348059"/>
              <a:gd name="connsiteX19" fmla="*/ 4741334 w 11162453"/>
              <a:gd name="connsiteY19" fmla="*/ 674029 h 1348059"/>
              <a:gd name="connsiteX20" fmla="*/ 4064000 w 11162453"/>
              <a:gd name="connsiteY20" fmla="*/ 1348059 h 1348059"/>
              <a:gd name="connsiteX21" fmla="*/ 4064000 w 11162453"/>
              <a:gd name="connsiteY21" fmla="*/ 1348059 h 1348059"/>
              <a:gd name="connsiteX22" fmla="*/ 3386667 w 11162453"/>
              <a:gd name="connsiteY22" fmla="*/ 674029 h 1348059"/>
              <a:gd name="connsiteX23" fmla="*/ 3386667 w 11162453"/>
              <a:gd name="connsiteY23" fmla="*/ 674029 h 1348059"/>
              <a:gd name="connsiteX24" fmla="*/ 2709333 w 11162453"/>
              <a:gd name="connsiteY24" fmla="*/ 0 h 1348059"/>
              <a:gd name="connsiteX25" fmla="*/ 2709333 w 11162453"/>
              <a:gd name="connsiteY25" fmla="*/ 0 h 1348059"/>
              <a:gd name="connsiteX26" fmla="*/ 2032000 w 11162453"/>
              <a:gd name="connsiteY26" fmla="*/ 674029 h 1348059"/>
              <a:gd name="connsiteX27" fmla="*/ 2032000 w 11162453"/>
              <a:gd name="connsiteY27" fmla="*/ 674029 h 1348059"/>
              <a:gd name="connsiteX28" fmla="*/ 1354667 w 11162453"/>
              <a:gd name="connsiteY28" fmla="*/ 1348059 h 1348059"/>
              <a:gd name="connsiteX29" fmla="*/ 0 w 11162453"/>
              <a:gd name="connsiteY29" fmla="*/ 1348059 h 1348059"/>
              <a:gd name="connsiteX0" fmla="*/ 11162453 w 11184744"/>
              <a:gd name="connsiteY0" fmla="*/ 650240 h 1348059"/>
              <a:gd name="connsiteX1" fmla="*/ 10837333 w 11184744"/>
              <a:gd name="connsiteY1" fmla="*/ 0 h 1348059"/>
              <a:gd name="connsiteX2" fmla="*/ 10160000 w 11184744"/>
              <a:gd name="connsiteY2" fmla="*/ 674029 h 1348059"/>
              <a:gd name="connsiteX3" fmla="*/ 10160000 w 11184744"/>
              <a:gd name="connsiteY3" fmla="*/ 674029 h 1348059"/>
              <a:gd name="connsiteX4" fmla="*/ 9482667 w 11184744"/>
              <a:gd name="connsiteY4" fmla="*/ 1348059 h 1348059"/>
              <a:gd name="connsiteX5" fmla="*/ 9482667 w 11184744"/>
              <a:gd name="connsiteY5" fmla="*/ 1348059 h 1348059"/>
              <a:gd name="connsiteX6" fmla="*/ 8805333 w 11184744"/>
              <a:gd name="connsiteY6" fmla="*/ 674029 h 1348059"/>
              <a:gd name="connsiteX7" fmla="*/ 8805333 w 11184744"/>
              <a:gd name="connsiteY7" fmla="*/ 674029 h 1348059"/>
              <a:gd name="connsiteX8" fmla="*/ 8128000 w 11184744"/>
              <a:gd name="connsiteY8" fmla="*/ 0 h 1348059"/>
              <a:gd name="connsiteX9" fmla="*/ 8128000 w 11184744"/>
              <a:gd name="connsiteY9" fmla="*/ 0 h 1348059"/>
              <a:gd name="connsiteX10" fmla="*/ 7450667 w 11184744"/>
              <a:gd name="connsiteY10" fmla="*/ 674029 h 1348059"/>
              <a:gd name="connsiteX11" fmla="*/ 7450667 w 11184744"/>
              <a:gd name="connsiteY11" fmla="*/ 674029 h 1348059"/>
              <a:gd name="connsiteX12" fmla="*/ 6773334 w 11184744"/>
              <a:gd name="connsiteY12" fmla="*/ 1348059 h 1348059"/>
              <a:gd name="connsiteX13" fmla="*/ 6773334 w 11184744"/>
              <a:gd name="connsiteY13" fmla="*/ 1348059 h 1348059"/>
              <a:gd name="connsiteX14" fmla="*/ 6096000 w 11184744"/>
              <a:gd name="connsiteY14" fmla="*/ 674029 h 1348059"/>
              <a:gd name="connsiteX15" fmla="*/ 6096000 w 11184744"/>
              <a:gd name="connsiteY15" fmla="*/ 674029 h 1348059"/>
              <a:gd name="connsiteX16" fmla="*/ 5418667 w 11184744"/>
              <a:gd name="connsiteY16" fmla="*/ 0 h 1348059"/>
              <a:gd name="connsiteX17" fmla="*/ 5418667 w 11184744"/>
              <a:gd name="connsiteY17" fmla="*/ 0 h 1348059"/>
              <a:gd name="connsiteX18" fmla="*/ 4741334 w 11184744"/>
              <a:gd name="connsiteY18" fmla="*/ 674029 h 1348059"/>
              <a:gd name="connsiteX19" fmla="*/ 4741334 w 11184744"/>
              <a:gd name="connsiteY19" fmla="*/ 674029 h 1348059"/>
              <a:gd name="connsiteX20" fmla="*/ 4064000 w 11184744"/>
              <a:gd name="connsiteY20" fmla="*/ 1348059 h 1348059"/>
              <a:gd name="connsiteX21" fmla="*/ 4064000 w 11184744"/>
              <a:gd name="connsiteY21" fmla="*/ 1348059 h 1348059"/>
              <a:gd name="connsiteX22" fmla="*/ 3386667 w 11184744"/>
              <a:gd name="connsiteY22" fmla="*/ 674029 h 1348059"/>
              <a:gd name="connsiteX23" fmla="*/ 3386667 w 11184744"/>
              <a:gd name="connsiteY23" fmla="*/ 674029 h 1348059"/>
              <a:gd name="connsiteX24" fmla="*/ 2709333 w 11184744"/>
              <a:gd name="connsiteY24" fmla="*/ 0 h 1348059"/>
              <a:gd name="connsiteX25" fmla="*/ 2709333 w 11184744"/>
              <a:gd name="connsiteY25" fmla="*/ 0 h 1348059"/>
              <a:gd name="connsiteX26" fmla="*/ 2032000 w 11184744"/>
              <a:gd name="connsiteY26" fmla="*/ 674029 h 1348059"/>
              <a:gd name="connsiteX27" fmla="*/ 2032000 w 11184744"/>
              <a:gd name="connsiteY27" fmla="*/ 674029 h 1348059"/>
              <a:gd name="connsiteX28" fmla="*/ 1354667 w 11184744"/>
              <a:gd name="connsiteY28" fmla="*/ 1348059 h 1348059"/>
              <a:gd name="connsiteX29" fmla="*/ 0 w 11184744"/>
              <a:gd name="connsiteY29" fmla="*/ 1348059 h 1348059"/>
              <a:gd name="connsiteX0" fmla="*/ 11306951 w 11309291"/>
              <a:gd name="connsiteY0" fmla="*/ 650240 h 1348059"/>
              <a:gd name="connsiteX1" fmla="*/ 10837333 w 11309291"/>
              <a:gd name="connsiteY1" fmla="*/ 0 h 1348059"/>
              <a:gd name="connsiteX2" fmla="*/ 10160000 w 11309291"/>
              <a:gd name="connsiteY2" fmla="*/ 674029 h 1348059"/>
              <a:gd name="connsiteX3" fmla="*/ 10160000 w 11309291"/>
              <a:gd name="connsiteY3" fmla="*/ 674029 h 1348059"/>
              <a:gd name="connsiteX4" fmla="*/ 9482667 w 11309291"/>
              <a:gd name="connsiteY4" fmla="*/ 1348059 h 1348059"/>
              <a:gd name="connsiteX5" fmla="*/ 9482667 w 11309291"/>
              <a:gd name="connsiteY5" fmla="*/ 1348059 h 1348059"/>
              <a:gd name="connsiteX6" fmla="*/ 8805333 w 11309291"/>
              <a:gd name="connsiteY6" fmla="*/ 674029 h 1348059"/>
              <a:gd name="connsiteX7" fmla="*/ 8805333 w 11309291"/>
              <a:gd name="connsiteY7" fmla="*/ 674029 h 1348059"/>
              <a:gd name="connsiteX8" fmla="*/ 8128000 w 11309291"/>
              <a:gd name="connsiteY8" fmla="*/ 0 h 1348059"/>
              <a:gd name="connsiteX9" fmla="*/ 8128000 w 11309291"/>
              <a:gd name="connsiteY9" fmla="*/ 0 h 1348059"/>
              <a:gd name="connsiteX10" fmla="*/ 7450667 w 11309291"/>
              <a:gd name="connsiteY10" fmla="*/ 674029 h 1348059"/>
              <a:gd name="connsiteX11" fmla="*/ 7450667 w 11309291"/>
              <a:gd name="connsiteY11" fmla="*/ 674029 h 1348059"/>
              <a:gd name="connsiteX12" fmla="*/ 6773334 w 11309291"/>
              <a:gd name="connsiteY12" fmla="*/ 1348059 h 1348059"/>
              <a:gd name="connsiteX13" fmla="*/ 6773334 w 11309291"/>
              <a:gd name="connsiteY13" fmla="*/ 1348059 h 1348059"/>
              <a:gd name="connsiteX14" fmla="*/ 6096000 w 11309291"/>
              <a:gd name="connsiteY14" fmla="*/ 674029 h 1348059"/>
              <a:gd name="connsiteX15" fmla="*/ 6096000 w 11309291"/>
              <a:gd name="connsiteY15" fmla="*/ 674029 h 1348059"/>
              <a:gd name="connsiteX16" fmla="*/ 5418667 w 11309291"/>
              <a:gd name="connsiteY16" fmla="*/ 0 h 1348059"/>
              <a:gd name="connsiteX17" fmla="*/ 5418667 w 11309291"/>
              <a:gd name="connsiteY17" fmla="*/ 0 h 1348059"/>
              <a:gd name="connsiteX18" fmla="*/ 4741334 w 11309291"/>
              <a:gd name="connsiteY18" fmla="*/ 674029 h 1348059"/>
              <a:gd name="connsiteX19" fmla="*/ 4741334 w 11309291"/>
              <a:gd name="connsiteY19" fmla="*/ 674029 h 1348059"/>
              <a:gd name="connsiteX20" fmla="*/ 4064000 w 11309291"/>
              <a:gd name="connsiteY20" fmla="*/ 1348059 h 1348059"/>
              <a:gd name="connsiteX21" fmla="*/ 4064000 w 11309291"/>
              <a:gd name="connsiteY21" fmla="*/ 1348059 h 1348059"/>
              <a:gd name="connsiteX22" fmla="*/ 3386667 w 11309291"/>
              <a:gd name="connsiteY22" fmla="*/ 674029 h 1348059"/>
              <a:gd name="connsiteX23" fmla="*/ 3386667 w 11309291"/>
              <a:gd name="connsiteY23" fmla="*/ 674029 h 1348059"/>
              <a:gd name="connsiteX24" fmla="*/ 2709333 w 11309291"/>
              <a:gd name="connsiteY24" fmla="*/ 0 h 1348059"/>
              <a:gd name="connsiteX25" fmla="*/ 2709333 w 11309291"/>
              <a:gd name="connsiteY25" fmla="*/ 0 h 1348059"/>
              <a:gd name="connsiteX26" fmla="*/ 2032000 w 11309291"/>
              <a:gd name="connsiteY26" fmla="*/ 674029 h 1348059"/>
              <a:gd name="connsiteX27" fmla="*/ 2032000 w 11309291"/>
              <a:gd name="connsiteY27" fmla="*/ 674029 h 1348059"/>
              <a:gd name="connsiteX28" fmla="*/ 1354667 w 11309291"/>
              <a:gd name="connsiteY28" fmla="*/ 1348059 h 1348059"/>
              <a:gd name="connsiteX29" fmla="*/ 0 w 11309291"/>
              <a:gd name="connsiteY29" fmla="*/ 1348059 h 1348059"/>
              <a:gd name="connsiteX0" fmla="*/ 11293404 w 11296222"/>
              <a:gd name="connsiteY0" fmla="*/ 650240 h 1348059"/>
              <a:gd name="connsiteX1" fmla="*/ 10837333 w 11296222"/>
              <a:gd name="connsiteY1" fmla="*/ 0 h 1348059"/>
              <a:gd name="connsiteX2" fmla="*/ 10160000 w 11296222"/>
              <a:gd name="connsiteY2" fmla="*/ 674029 h 1348059"/>
              <a:gd name="connsiteX3" fmla="*/ 10160000 w 11296222"/>
              <a:gd name="connsiteY3" fmla="*/ 674029 h 1348059"/>
              <a:gd name="connsiteX4" fmla="*/ 9482667 w 11296222"/>
              <a:gd name="connsiteY4" fmla="*/ 1348059 h 1348059"/>
              <a:gd name="connsiteX5" fmla="*/ 9482667 w 11296222"/>
              <a:gd name="connsiteY5" fmla="*/ 1348059 h 1348059"/>
              <a:gd name="connsiteX6" fmla="*/ 8805333 w 11296222"/>
              <a:gd name="connsiteY6" fmla="*/ 674029 h 1348059"/>
              <a:gd name="connsiteX7" fmla="*/ 8805333 w 11296222"/>
              <a:gd name="connsiteY7" fmla="*/ 674029 h 1348059"/>
              <a:gd name="connsiteX8" fmla="*/ 8128000 w 11296222"/>
              <a:gd name="connsiteY8" fmla="*/ 0 h 1348059"/>
              <a:gd name="connsiteX9" fmla="*/ 8128000 w 11296222"/>
              <a:gd name="connsiteY9" fmla="*/ 0 h 1348059"/>
              <a:gd name="connsiteX10" fmla="*/ 7450667 w 11296222"/>
              <a:gd name="connsiteY10" fmla="*/ 674029 h 1348059"/>
              <a:gd name="connsiteX11" fmla="*/ 7450667 w 11296222"/>
              <a:gd name="connsiteY11" fmla="*/ 674029 h 1348059"/>
              <a:gd name="connsiteX12" fmla="*/ 6773334 w 11296222"/>
              <a:gd name="connsiteY12" fmla="*/ 1348059 h 1348059"/>
              <a:gd name="connsiteX13" fmla="*/ 6773334 w 11296222"/>
              <a:gd name="connsiteY13" fmla="*/ 1348059 h 1348059"/>
              <a:gd name="connsiteX14" fmla="*/ 6096000 w 11296222"/>
              <a:gd name="connsiteY14" fmla="*/ 674029 h 1348059"/>
              <a:gd name="connsiteX15" fmla="*/ 6096000 w 11296222"/>
              <a:gd name="connsiteY15" fmla="*/ 674029 h 1348059"/>
              <a:gd name="connsiteX16" fmla="*/ 5418667 w 11296222"/>
              <a:gd name="connsiteY16" fmla="*/ 0 h 1348059"/>
              <a:gd name="connsiteX17" fmla="*/ 5418667 w 11296222"/>
              <a:gd name="connsiteY17" fmla="*/ 0 h 1348059"/>
              <a:gd name="connsiteX18" fmla="*/ 4741334 w 11296222"/>
              <a:gd name="connsiteY18" fmla="*/ 674029 h 1348059"/>
              <a:gd name="connsiteX19" fmla="*/ 4741334 w 11296222"/>
              <a:gd name="connsiteY19" fmla="*/ 674029 h 1348059"/>
              <a:gd name="connsiteX20" fmla="*/ 4064000 w 11296222"/>
              <a:gd name="connsiteY20" fmla="*/ 1348059 h 1348059"/>
              <a:gd name="connsiteX21" fmla="*/ 4064000 w 11296222"/>
              <a:gd name="connsiteY21" fmla="*/ 1348059 h 1348059"/>
              <a:gd name="connsiteX22" fmla="*/ 3386667 w 11296222"/>
              <a:gd name="connsiteY22" fmla="*/ 674029 h 1348059"/>
              <a:gd name="connsiteX23" fmla="*/ 3386667 w 11296222"/>
              <a:gd name="connsiteY23" fmla="*/ 674029 h 1348059"/>
              <a:gd name="connsiteX24" fmla="*/ 2709333 w 11296222"/>
              <a:gd name="connsiteY24" fmla="*/ 0 h 1348059"/>
              <a:gd name="connsiteX25" fmla="*/ 2709333 w 11296222"/>
              <a:gd name="connsiteY25" fmla="*/ 0 h 1348059"/>
              <a:gd name="connsiteX26" fmla="*/ 2032000 w 11296222"/>
              <a:gd name="connsiteY26" fmla="*/ 674029 h 1348059"/>
              <a:gd name="connsiteX27" fmla="*/ 2032000 w 11296222"/>
              <a:gd name="connsiteY27" fmla="*/ 674029 h 1348059"/>
              <a:gd name="connsiteX28" fmla="*/ 1354667 w 11296222"/>
              <a:gd name="connsiteY28" fmla="*/ 1348059 h 1348059"/>
              <a:gd name="connsiteX29" fmla="*/ 0 w 11296222"/>
              <a:gd name="connsiteY29" fmla="*/ 1348059 h 1348059"/>
              <a:gd name="connsiteX0" fmla="*/ 12178453 w 12178603"/>
              <a:gd name="connsiteY0" fmla="*/ 127862 h 1448828"/>
              <a:gd name="connsiteX1" fmla="*/ 10837333 w 12178603"/>
              <a:gd name="connsiteY1" fmla="*/ 100769 h 1448828"/>
              <a:gd name="connsiteX2" fmla="*/ 10160000 w 12178603"/>
              <a:gd name="connsiteY2" fmla="*/ 774798 h 1448828"/>
              <a:gd name="connsiteX3" fmla="*/ 10160000 w 12178603"/>
              <a:gd name="connsiteY3" fmla="*/ 774798 h 1448828"/>
              <a:gd name="connsiteX4" fmla="*/ 9482667 w 12178603"/>
              <a:gd name="connsiteY4" fmla="*/ 1448828 h 1448828"/>
              <a:gd name="connsiteX5" fmla="*/ 9482667 w 12178603"/>
              <a:gd name="connsiteY5" fmla="*/ 1448828 h 1448828"/>
              <a:gd name="connsiteX6" fmla="*/ 8805333 w 12178603"/>
              <a:gd name="connsiteY6" fmla="*/ 774798 h 1448828"/>
              <a:gd name="connsiteX7" fmla="*/ 8805333 w 12178603"/>
              <a:gd name="connsiteY7" fmla="*/ 774798 h 1448828"/>
              <a:gd name="connsiteX8" fmla="*/ 8128000 w 12178603"/>
              <a:gd name="connsiteY8" fmla="*/ 100769 h 1448828"/>
              <a:gd name="connsiteX9" fmla="*/ 8128000 w 12178603"/>
              <a:gd name="connsiteY9" fmla="*/ 100769 h 1448828"/>
              <a:gd name="connsiteX10" fmla="*/ 7450667 w 12178603"/>
              <a:gd name="connsiteY10" fmla="*/ 774798 h 1448828"/>
              <a:gd name="connsiteX11" fmla="*/ 7450667 w 12178603"/>
              <a:gd name="connsiteY11" fmla="*/ 774798 h 1448828"/>
              <a:gd name="connsiteX12" fmla="*/ 6773334 w 12178603"/>
              <a:gd name="connsiteY12" fmla="*/ 1448828 h 1448828"/>
              <a:gd name="connsiteX13" fmla="*/ 6773334 w 12178603"/>
              <a:gd name="connsiteY13" fmla="*/ 1448828 h 1448828"/>
              <a:gd name="connsiteX14" fmla="*/ 6096000 w 12178603"/>
              <a:gd name="connsiteY14" fmla="*/ 774798 h 1448828"/>
              <a:gd name="connsiteX15" fmla="*/ 6096000 w 12178603"/>
              <a:gd name="connsiteY15" fmla="*/ 774798 h 1448828"/>
              <a:gd name="connsiteX16" fmla="*/ 5418667 w 12178603"/>
              <a:gd name="connsiteY16" fmla="*/ 100769 h 1448828"/>
              <a:gd name="connsiteX17" fmla="*/ 5418667 w 12178603"/>
              <a:gd name="connsiteY17" fmla="*/ 100769 h 1448828"/>
              <a:gd name="connsiteX18" fmla="*/ 4741334 w 12178603"/>
              <a:gd name="connsiteY18" fmla="*/ 774798 h 1448828"/>
              <a:gd name="connsiteX19" fmla="*/ 4741334 w 12178603"/>
              <a:gd name="connsiteY19" fmla="*/ 774798 h 1448828"/>
              <a:gd name="connsiteX20" fmla="*/ 4064000 w 12178603"/>
              <a:gd name="connsiteY20" fmla="*/ 1448828 h 1448828"/>
              <a:gd name="connsiteX21" fmla="*/ 4064000 w 12178603"/>
              <a:gd name="connsiteY21" fmla="*/ 1448828 h 1448828"/>
              <a:gd name="connsiteX22" fmla="*/ 3386667 w 12178603"/>
              <a:gd name="connsiteY22" fmla="*/ 774798 h 1448828"/>
              <a:gd name="connsiteX23" fmla="*/ 3386667 w 12178603"/>
              <a:gd name="connsiteY23" fmla="*/ 774798 h 1448828"/>
              <a:gd name="connsiteX24" fmla="*/ 2709333 w 12178603"/>
              <a:gd name="connsiteY24" fmla="*/ 100769 h 1448828"/>
              <a:gd name="connsiteX25" fmla="*/ 2709333 w 12178603"/>
              <a:gd name="connsiteY25" fmla="*/ 100769 h 1448828"/>
              <a:gd name="connsiteX26" fmla="*/ 2032000 w 12178603"/>
              <a:gd name="connsiteY26" fmla="*/ 774798 h 1448828"/>
              <a:gd name="connsiteX27" fmla="*/ 2032000 w 12178603"/>
              <a:gd name="connsiteY27" fmla="*/ 774798 h 1448828"/>
              <a:gd name="connsiteX28" fmla="*/ 1354667 w 12178603"/>
              <a:gd name="connsiteY28" fmla="*/ 1448828 h 1448828"/>
              <a:gd name="connsiteX29" fmla="*/ 0 w 12178603"/>
              <a:gd name="connsiteY29" fmla="*/ 1448828 h 1448828"/>
              <a:gd name="connsiteX0" fmla="*/ 12178453 w 12178454"/>
              <a:gd name="connsiteY0" fmla="*/ 27093 h 1348059"/>
              <a:gd name="connsiteX1" fmla="*/ 10837333 w 12178454"/>
              <a:gd name="connsiteY1" fmla="*/ 0 h 1348059"/>
              <a:gd name="connsiteX2" fmla="*/ 10160000 w 12178454"/>
              <a:gd name="connsiteY2" fmla="*/ 674029 h 1348059"/>
              <a:gd name="connsiteX3" fmla="*/ 10160000 w 12178454"/>
              <a:gd name="connsiteY3" fmla="*/ 674029 h 1348059"/>
              <a:gd name="connsiteX4" fmla="*/ 9482667 w 12178454"/>
              <a:gd name="connsiteY4" fmla="*/ 1348059 h 1348059"/>
              <a:gd name="connsiteX5" fmla="*/ 9482667 w 12178454"/>
              <a:gd name="connsiteY5" fmla="*/ 1348059 h 1348059"/>
              <a:gd name="connsiteX6" fmla="*/ 8805333 w 12178454"/>
              <a:gd name="connsiteY6" fmla="*/ 674029 h 1348059"/>
              <a:gd name="connsiteX7" fmla="*/ 8805333 w 12178454"/>
              <a:gd name="connsiteY7" fmla="*/ 674029 h 1348059"/>
              <a:gd name="connsiteX8" fmla="*/ 8128000 w 12178454"/>
              <a:gd name="connsiteY8" fmla="*/ 0 h 1348059"/>
              <a:gd name="connsiteX9" fmla="*/ 8128000 w 12178454"/>
              <a:gd name="connsiteY9" fmla="*/ 0 h 1348059"/>
              <a:gd name="connsiteX10" fmla="*/ 7450667 w 12178454"/>
              <a:gd name="connsiteY10" fmla="*/ 674029 h 1348059"/>
              <a:gd name="connsiteX11" fmla="*/ 7450667 w 12178454"/>
              <a:gd name="connsiteY11" fmla="*/ 674029 h 1348059"/>
              <a:gd name="connsiteX12" fmla="*/ 6773334 w 12178454"/>
              <a:gd name="connsiteY12" fmla="*/ 1348059 h 1348059"/>
              <a:gd name="connsiteX13" fmla="*/ 6773334 w 12178454"/>
              <a:gd name="connsiteY13" fmla="*/ 1348059 h 1348059"/>
              <a:gd name="connsiteX14" fmla="*/ 6096000 w 12178454"/>
              <a:gd name="connsiteY14" fmla="*/ 674029 h 1348059"/>
              <a:gd name="connsiteX15" fmla="*/ 6096000 w 12178454"/>
              <a:gd name="connsiteY15" fmla="*/ 674029 h 1348059"/>
              <a:gd name="connsiteX16" fmla="*/ 5418667 w 12178454"/>
              <a:gd name="connsiteY16" fmla="*/ 0 h 1348059"/>
              <a:gd name="connsiteX17" fmla="*/ 5418667 w 12178454"/>
              <a:gd name="connsiteY17" fmla="*/ 0 h 1348059"/>
              <a:gd name="connsiteX18" fmla="*/ 4741334 w 12178454"/>
              <a:gd name="connsiteY18" fmla="*/ 674029 h 1348059"/>
              <a:gd name="connsiteX19" fmla="*/ 4741334 w 12178454"/>
              <a:gd name="connsiteY19" fmla="*/ 674029 h 1348059"/>
              <a:gd name="connsiteX20" fmla="*/ 4064000 w 12178454"/>
              <a:gd name="connsiteY20" fmla="*/ 1348059 h 1348059"/>
              <a:gd name="connsiteX21" fmla="*/ 4064000 w 12178454"/>
              <a:gd name="connsiteY21" fmla="*/ 1348059 h 1348059"/>
              <a:gd name="connsiteX22" fmla="*/ 3386667 w 12178454"/>
              <a:gd name="connsiteY22" fmla="*/ 674029 h 1348059"/>
              <a:gd name="connsiteX23" fmla="*/ 3386667 w 12178454"/>
              <a:gd name="connsiteY23" fmla="*/ 674029 h 1348059"/>
              <a:gd name="connsiteX24" fmla="*/ 2709333 w 12178454"/>
              <a:gd name="connsiteY24" fmla="*/ 0 h 1348059"/>
              <a:gd name="connsiteX25" fmla="*/ 2709333 w 12178454"/>
              <a:gd name="connsiteY25" fmla="*/ 0 h 1348059"/>
              <a:gd name="connsiteX26" fmla="*/ 2032000 w 12178454"/>
              <a:gd name="connsiteY26" fmla="*/ 674029 h 1348059"/>
              <a:gd name="connsiteX27" fmla="*/ 2032000 w 12178454"/>
              <a:gd name="connsiteY27" fmla="*/ 674029 h 1348059"/>
              <a:gd name="connsiteX28" fmla="*/ 1354667 w 12178454"/>
              <a:gd name="connsiteY28" fmla="*/ 1348059 h 1348059"/>
              <a:gd name="connsiteX29" fmla="*/ 0 w 12178454"/>
              <a:gd name="connsiteY29" fmla="*/ 1348059 h 1348059"/>
              <a:gd name="connsiteX0" fmla="*/ 12178453 w 12178453"/>
              <a:gd name="connsiteY0" fmla="*/ 0 h 1362063"/>
              <a:gd name="connsiteX1" fmla="*/ 10837333 w 12178453"/>
              <a:gd name="connsiteY1" fmla="*/ 14004 h 1362063"/>
              <a:gd name="connsiteX2" fmla="*/ 10160000 w 12178453"/>
              <a:gd name="connsiteY2" fmla="*/ 688033 h 1362063"/>
              <a:gd name="connsiteX3" fmla="*/ 10160000 w 12178453"/>
              <a:gd name="connsiteY3" fmla="*/ 688033 h 1362063"/>
              <a:gd name="connsiteX4" fmla="*/ 9482667 w 12178453"/>
              <a:gd name="connsiteY4" fmla="*/ 1362063 h 1362063"/>
              <a:gd name="connsiteX5" fmla="*/ 9482667 w 12178453"/>
              <a:gd name="connsiteY5" fmla="*/ 1362063 h 1362063"/>
              <a:gd name="connsiteX6" fmla="*/ 8805333 w 12178453"/>
              <a:gd name="connsiteY6" fmla="*/ 688033 h 1362063"/>
              <a:gd name="connsiteX7" fmla="*/ 8805333 w 12178453"/>
              <a:gd name="connsiteY7" fmla="*/ 688033 h 1362063"/>
              <a:gd name="connsiteX8" fmla="*/ 8128000 w 12178453"/>
              <a:gd name="connsiteY8" fmla="*/ 14004 h 1362063"/>
              <a:gd name="connsiteX9" fmla="*/ 8128000 w 12178453"/>
              <a:gd name="connsiteY9" fmla="*/ 14004 h 1362063"/>
              <a:gd name="connsiteX10" fmla="*/ 7450667 w 12178453"/>
              <a:gd name="connsiteY10" fmla="*/ 688033 h 1362063"/>
              <a:gd name="connsiteX11" fmla="*/ 7450667 w 12178453"/>
              <a:gd name="connsiteY11" fmla="*/ 688033 h 1362063"/>
              <a:gd name="connsiteX12" fmla="*/ 6773334 w 12178453"/>
              <a:gd name="connsiteY12" fmla="*/ 1362063 h 1362063"/>
              <a:gd name="connsiteX13" fmla="*/ 6773334 w 12178453"/>
              <a:gd name="connsiteY13" fmla="*/ 1362063 h 1362063"/>
              <a:gd name="connsiteX14" fmla="*/ 6096000 w 12178453"/>
              <a:gd name="connsiteY14" fmla="*/ 688033 h 1362063"/>
              <a:gd name="connsiteX15" fmla="*/ 6096000 w 12178453"/>
              <a:gd name="connsiteY15" fmla="*/ 688033 h 1362063"/>
              <a:gd name="connsiteX16" fmla="*/ 5418667 w 12178453"/>
              <a:gd name="connsiteY16" fmla="*/ 14004 h 1362063"/>
              <a:gd name="connsiteX17" fmla="*/ 5418667 w 12178453"/>
              <a:gd name="connsiteY17" fmla="*/ 14004 h 1362063"/>
              <a:gd name="connsiteX18" fmla="*/ 4741334 w 12178453"/>
              <a:gd name="connsiteY18" fmla="*/ 688033 h 1362063"/>
              <a:gd name="connsiteX19" fmla="*/ 4741334 w 12178453"/>
              <a:gd name="connsiteY19" fmla="*/ 688033 h 1362063"/>
              <a:gd name="connsiteX20" fmla="*/ 4064000 w 12178453"/>
              <a:gd name="connsiteY20" fmla="*/ 1362063 h 1362063"/>
              <a:gd name="connsiteX21" fmla="*/ 4064000 w 12178453"/>
              <a:gd name="connsiteY21" fmla="*/ 1362063 h 1362063"/>
              <a:gd name="connsiteX22" fmla="*/ 3386667 w 12178453"/>
              <a:gd name="connsiteY22" fmla="*/ 688033 h 1362063"/>
              <a:gd name="connsiteX23" fmla="*/ 3386667 w 12178453"/>
              <a:gd name="connsiteY23" fmla="*/ 688033 h 1362063"/>
              <a:gd name="connsiteX24" fmla="*/ 2709333 w 12178453"/>
              <a:gd name="connsiteY24" fmla="*/ 14004 h 1362063"/>
              <a:gd name="connsiteX25" fmla="*/ 2709333 w 12178453"/>
              <a:gd name="connsiteY25" fmla="*/ 14004 h 1362063"/>
              <a:gd name="connsiteX26" fmla="*/ 2032000 w 12178453"/>
              <a:gd name="connsiteY26" fmla="*/ 688033 h 1362063"/>
              <a:gd name="connsiteX27" fmla="*/ 2032000 w 12178453"/>
              <a:gd name="connsiteY27" fmla="*/ 688033 h 1362063"/>
              <a:gd name="connsiteX28" fmla="*/ 1354667 w 12178453"/>
              <a:gd name="connsiteY28" fmla="*/ 1362063 h 1362063"/>
              <a:gd name="connsiteX29" fmla="*/ 0 w 12178453"/>
              <a:gd name="connsiteY29" fmla="*/ 1362063 h 1362063"/>
              <a:gd name="connsiteX0" fmla="*/ 12173888 w 12173888"/>
              <a:gd name="connsiteY0" fmla="*/ 4261 h 1348059"/>
              <a:gd name="connsiteX1" fmla="*/ 10837333 w 12173888"/>
              <a:gd name="connsiteY1" fmla="*/ 0 h 1348059"/>
              <a:gd name="connsiteX2" fmla="*/ 10160000 w 12173888"/>
              <a:gd name="connsiteY2" fmla="*/ 674029 h 1348059"/>
              <a:gd name="connsiteX3" fmla="*/ 10160000 w 12173888"/>
              <a:gd name="connsiteY3" fmla="*/ 674029 h 1348059"/>
              <a:gd name="connsiteX4" fmla="*/ 9482667 w 12173888"/>
              <a:gd name="connsiteY4" fmla="*/ 1348059 h 1348059"/>
              <a:gd name="connsiteX5" fmla="*/ 9482667 w 12173888"/>
              <a:gd name="connsiteY5" fmla="*/ 1348059 h 1348059"/>
              <a:gd name="connsiteX6" fmla="*/ 8805333 w 12173888"/>
              <a:gd name="connsiteY6" fmla="*/ 674029 h 1348059"/>
              <a:gd name="connsiteX7" fmla="*/ 8805333 w 12173888"/>
              <a:gd name="connsiteY7" fmla="*/ 674029 h 1348059"/>
              <a:gd name="connsiteX8" fmla="*/ 8128000 w 12173888"/>
              <a:gd name="connsiteY8" fmla="*/ 0 h 1348059"/>
              <a:gd name="connsiteX9" fmla="*/ 8128000 w 12173888"/>
              <a:gd name="connsiteY9" fmla="*/ 0 h 1348059"/>
              <a:gd name="connsiteX10" fmla="*/ 7450667 w 12173888"/>
              <a:gd name="connsiteY10" fmla="*/ 674029 h 1348059"/>
              <a:gd name="connsiteX11" fmla="*/ 7450667 w 12173888"/>
              <a:gd name="connsiteY11" fmla="*/ 674029 h 1348059"/>
              <a:gd name="connsiteX12" fmla="*/ 6773334 w 12173888"/>
              <a:gd name="connsiteY12" fmla="*/ 1348059 h 1348059"/>
              <a:gd name="connsiteX13" fmla="*/ 6773334 w 12173888"/>
              <a:gd name="connsiteY13" fmla="*/ 1348059 h 1348059"/>
              <a:gd name="connsiteX14" fmla="*/ 6096000 w 12173888"/>
              <a:gd name="connsiteY14" fmla="*/ 674029 h 1348059"/>
              <a:gd name="connsiteX15" fmla="*/ 6096000 w 12173888"/>
              <a:gd name="connsiteY15" fmla="*/ 674029 h 1348059"/>
              <a:gd name="connsiteX16" fmla="*/ 5418667 w 12173888"/>
              <a:gd name="connsiteY16" fmla="*/ 0 h 1348059"/>
              <a:gd name="connsiteX17" fmla="*/ 5418667 w 12173888"/>
              <a:gd name="connsiteY17" fmla="*/ 0 h 1348059"/>
              <a:gd name="connsiteX18" fmla="*/ 4741334 w 12173888"/>
              <a:gd name="connsiteY18" fmla="*/ 674029 h 1348059"/>
              <a:gd name="connsiteX19" fmla="*/ 4741334 w 12173888"/>
              <a:gd name="connsiteY19" fmla="*/ 674029 h 1348059"/>
              <a:gd name="connsiteX20" fmla="*/ 4064000 w 12173888"/>
              <a:gd name="connsiteY20" fmla="*/ 1348059 h 1348059"/>
              <a:gd name="connsiteX21" fmla="*/ 4064000 w 12173888"/>
              <a:gd name="connsiteY21" fmla="*/ 1348059 h 1348059"/>
              <a:gd name="connsiteX22" fmla="*/ 3386667 w 12173888"/>
              <a:gd name="connsiteY22" fmla="*/ 674029 h 1348059"/>
              <a:gd name="connsiteX23" fmla="*/ 3386667 w 12173888"/>
              <a:gd name="connsiteY23" fmla="*/ 674029 h 1348059"/>
              <a:gd name="connsiteX24" fmla="*/ 2709333 w 12173888"/>
              <a:gd name="connsiteY24" fmla="*/ 0 h 1348059"/>
              <a:gd name="connsiteX25" fmla="*/ 2709333 w 12173888"/>
              <a:gd name="connsiteY25" fmla="*/ 0 h 1348059"/>
              <a:gd name="connsiteX26" fmla="*/ 2032000 w 12173888"/>
              <a:gd name="connsiteY26" fmla="*/ 674029 h 1348059"/>
              <a:gd name="connsiteX27" fmla="*/ 2032000 w 12173888"/>
              <a:gd name="connsiteY27" fmla="*/ 674029 h 1348059"/>
              <a:gd name="connsiteX28" fmla="*/ 1354667 w 12173888"/>
              <a:gd name="connsiteY28" fmla="*/ 1348059 h 1348059"/>
              <a:gd name="connsiteX29" fmla="*/ 0 w 12173888"/>
              <a:gd name="connsiteY29" fmla="*/ 1348059 h 1348059"/>
              <a:gd name="connsiteX0" fmla="*/ 11414427 w 11414427"/>
              <a:gd name="connsiteY0" fmla="*/ 661808 h 1348059"/>
              <a:gd name="connsiteX1" fmla="*/ 10837333 w 11414427"/>
              <a:gd name="connsiteY1" fmla="*/ 0 h 1348059"/>
              <a:gd name="connsiteX2" fmla="*/ 10160000 w 11414427"/>
              <a:gd name="connsiteY2" fmla="*/ 674029 h 1348059"/>
              <a:gd name="connsiteX3" fmla="*/ 10160000 w 11414427"/>
              <a:gd name="connsiteY3" fmla="*/ 674029 h 1348059"/>
              <a:gd name="connsiteX4" fmla="*/ 9482667 w 11414427"/>
              <a:gd name="connsiteY4" fmla="*/ 1348059 h 1348059"/>
              <a:gd name="connsiteX5" fmla="*/ 9482667 w 11414427"/>
              <a:gd name="connsiteY5" fmla="*/ 1348059 h 1348059"/>
              <a:gd name="connsiteX6" fmla="*/ 8805333 w 11414427"/>
              <a:gd name="connsiteY6" fmla="*/ 674029 h 1348059"/>
              <a:gd name="connsiteX7" fmla="*/ 8805333 w 11414427"/>
              <a:gd name="connsiteY7" fmla="*/ 674029 h 1348059"/>
              <a:gd name="connsiteX8" fmla="*/ 8128000 w 11414427"/>
              <a:gd name="connsiteY8" fmla="*/ 0 h 1348059"/>
              <a:gd name="connsiteX9" fmla="*/ 8128000 w 11414427"/>
              <a:gd name="connsiteY9" fmla="*/ 0 h 1348059"/>
              <a:gd name="connsiteX10" fmla="*/ 7450667 w 11414427"/>
              <a:gd name="connsiteY10" fmla="*/ 674029 h 1348059"/>
              <a:gd name="connsiteX11" fmla="*/ 7450667 w 11414427"/>
              <a:gd name="connsiteY11" fmla="*/ 674029 h 1348059"/>
              <a:gd name="connsiteX12" fmla="*/ 6773334 w 11414427"/>
              <a:gd name="connsiteY12" fmla="*/ 1348059 h 1348059"/>
              <a:gd name="connsiteX13" fmla="*/ 6773334 w 11414427"/>
              <a:gd name="connsiteY13" fmla="*/ 1348059 h 1348059"/>
              <a:gd name="connsiteX14" fmla="*/ 6096000 w 11414427"/>
              <a:gd name="connsiteY14" fmla="*/ 674029 h 1348059"/>
              <a:gd name="connsiteX15" fmla="*/ 6096000 w 11414427"/>
              <a:gd name="connsiteY15" fmla="*/ 674029 h 1348059"/>
              <a:gd name="connsiteX16" fmla="*/ 5418667 w 11414427"/>
              <a:gd name="connsiteY16" fmla="*/ 0 h 1348059"/>
              <a:gd name="connsiteX17" fmla="*/ 5418667 w 11414427"/>
              <a:gd name="connsiteY17" fmla="*/ 0 h 1348059"/>
              <a:gd name="connsiteX18" fmla="*/ 4741334 w 11414427"/>
              <a:gd name="connsiteY18" fmla="*/ 674029 h 1348059"/>
              <a:gd name="connsiteX19" fmla="*/ 4741334 w 11414427"/>
              <a:gd name="connsiteY19" fmla="*/ 674029 h 1348059"/>
              <a:gd name="connsiteX20" fmla="*/ 4064000 w 11414427"/>
              <a:gd name="connsiteY20" fmla="*/ 1348059 h 1348059"/>
              <a:gd name="connsiteX21" fmla="*/ 4064000 w 11414427"/>
              <a:gd name="connsiteY21" fmla="*/ 1348059 h 1348059"/>
              <a:gd name="connsiteX22" fmla="*/ 3386667 w 11414427"/>
              <a:gd name="connsiteY22" fmla="*/ 674029 h 1348059"/>
              <a:gd name="connsiteX23" fmla="*/ 3386667 w 11414427"/>
              <a:gd name="connsiteY23" fmla="*/ 674029 h 1348059"/>
              <a:gd name="connsiteX24" fmla="*/ 2709333 w 11414427"/>
              <a:gd name="connsiteY24" fmla="*/ 0 h 1348059"/>
              <a:gd name="connsiteX25" fmla="*/ 2709333 w 11414427"/>
              <a:gd name="connsiteY25" fmla="*/ 0 h 1348059"/>
              <a:gd name="connsiteX26" fmla="*/ 2032000 w 11414427"/>
              <a:gd name="connsiteY26" fmla="*/ 674029 h 1348059"/>
              <a:gd name="connsiteX27" fmla="*/ 2032000 w 11414427"/>
              <a:gd name="connsiteY27" fmla="*/ 674029 h 1348059"/>
              <a:gd name="connsiteX28" fmla="*/ 1354667 w 11414427"/>
              <a:gd name="connsiteY28" fmla="*/ 1348059 h 1348059"/>
              <a:gd name="connsiteX29" fmla="*/ 0 w 11414427"/>
              <a:gd name="connsiteY29" fmla="*/ 1348059 h 1348059"/>
              <a:gd name="connsiteX0" fmla="*/ 11414427 w 11425426"/>
              <a:gd name="connsiteY0" fmla="*/ 661808 h 1348059"/>
              <a:gd name="connsiteX1" fmla="*/ 10837333 w 11425426"/>
              <a:gd name="connsiteY1" fmla="*/ 0 h 1348059"/>
              <a:gd name="connsiteX2" fmla="*/ 10160000 w 11425426"/>
              <a:gd name="connsiteY2" fmla="*/ 674029 h 1348059"/>
              <a:gd name="connsiteX3" fmla="*/ 10160000 w 11425426"/>
              <a:gd name="connsiteY3" fmla="*/ 674029 h 1348059"/>
              <a:gd name="connsiteX4" fmla="*/ 9482667 w 11425426"/>
              <a:gd name="connsiteY4" fmla="*/ 1348059 h 1348059"/>
              <a:gd name="connsiteX5" fmla="*/ 9482667 w 11425426"/>
              <a:gd name="connsiteY5" fmla="*/ 1348059 h 1348059"/>
              <a:gd name="connsiteX6" fmla="*/ 8805333 w 11425426"/>
              <a:gd name="connsiteY6" fmla="*/ 674029 h 1348059"/>
              <a:gd name="connsiteX7" fmla="*/ 8805333 w 11425426"/>
              <a:gd name="connsiteY7" fmla="*/ 674029 h 1348059"/>
              <a:gd name="connsiteX8" fmla="*/ 8128000 w 11425426"/>
              <a:gd name="connsiteY8" fmla="*/ 0 h 1348059"/>
              <a:gd name="connsiteX9" fmla="*/ 8128000 w 11425426"/>
              <a:gd name="connsiteY9" fmla="*/ 0 h 1348059"/>
              <a:gd name="connsiteX10" fmla="*/ 7450667 w 11425426"/>
              <a:gd name="connsiteY10" fmla="*/ 674029 h 1348059"/>
              <a:gd name="connsiteX11" fmla="*/ 7450667 w 11425426"/>
              <a:gd name="connsiteY11" fmla="*/ 674029 h 1348059"/>
              <a:gd name="connsiteX12" fmla="*/ 6773334 w 11425426"/>
              <a:gd name="connsiteY12" fmla="*/ 1348059 h 1348059"/>
              <a:gd name="connsiteX13" fmla="*/ 6773334 w 11425426"/>
              <a:gd name="connsiteY13" fmla="*/ 1348059 h 1348059"/>
              <a:gd name="connsiteX14" fmla="*/ 6096000 w 11425426"/>
              <a:gd name="connsiteY14" fmla="*/ 674029 h 1348059"/>
              <a:gd name="connsiteX15" fmla="*/ 6096000 w 11425426"/>
              <a:gd name="connsiteY15" fmla="*/ 674029 h 1348059"/>
              <a:gd name="connsiteX16" fmla="*/ 5418667 w 11425426"/>
              <a:gd name="connsiteY16" fmla="*/ 0 h 1348059"/>
              <a:gd name="connsiteX17" fmla="*/ 5418667 w 11425426"/>
              <a:gd name="connsiteY17" fmla="*/ 0 h 1348059"/>
              <a:gd name="connsiteX18" fmla="*/ 4741334 w 11425426"/>
              <a:gd name="connsiteY18" fmla="*/ 674029 h 1348059"/>
              <a:gd name="connsiteX19" fmla="*/ 4741334 w 11425426"/>
              <a:gd name="connsiteY19" fmla="*/ 674029 h 1348059"/>
              <a:gd name="connsiteX20" fmla="*/ 4064000 w 11425426"/>
              <a:gd name="connsiteY20" fmla="*/ 1348059 h 1348059"/>
              <a:gd name="connsiteX21" fmla="*/ 4064000 w 11425426"/>
              <a:gd name="connsiteY21" fmla="*/ 1348059 h 1348059"/>
              <a:gd name="connsiteX22" fmla="*/ 3386667 w 11425426"/>
              <a:gd name="connsiteY22" fmla="*/ 674029 h 1348059"/>
              <a:gd name="connsiteX23" fmla="*/ 3386667 w 11425426"/>
              <a:gd name="connsiteY23" fmla="*/ 674029 h 1348059"/>
              <a:gd name="connsiteX24" fmla="*/ 2709333 w 11425426"/>
              <a:gd name="connsiteY24" fmla="*/ 0 h 1348059"/>
              <a:gd name="connsiteX25" fmla="*/ 2709333 w 11425426"/>
              <a:gd name="connsiteY25" fmla="*/ 0 h 1348059"/>
              <a:gd name="connsiteX26" fmla="*/ 2032000 w 11425426"/>
              <a:gd name="connsiteY26" fmla="*/ 674029 h 1348059"/>
              <a:gd name="connsiteX27" fmla="*/ 2032000 w 11425426"/>
              <a:gd name="connsiteY27" fmla="*/ 674029 h 1348059"/>
              <a:gd name="connsiteX28" fmla="*/ 1354667 w 11425426"/>
              <a:gd name="connsiteY28" fmla="*/ 1348059 h 1348059"/>
              <a:gd name="connsiteX29" fmla="*/ 0 w 11425426"/>
              <a:gd name="connsiteY29" fmla="*/ 1348059 h 1348059"/>
              <a:gd name="connsiteX0" fmla="*/ 11414427 w 11425002"/>
              <a:gd name="connsiteY0" fmla="*/ 665157 h 1351408"/>
              <a:gd name="connsiteX1" fmla="*/ 10837333 w 11425002"/>
              <a:gd name="connsiteY1" fmla="*/ 3349 h 1351408"/>
              <a:gd name="connsiteX2" fmla="*/ 10160000 w 11425002"/>
              <a:gd name="connsiteY2" fmla="*/ 677378 h 1351408"/>
              <a:gd name="connsiteX3" fmla="*/ 10160000 w 11425002"/>
              <a:gd name="connsiteY3" fmla="*/ 677378 h 1351408"/>
              <a:gd name="connsiteX4" fmla="*/ 9482667 w 11425002"/>
              <a:gd name="connsiteY4" fmla="*/ 1351408 h 1351408"/>
              <a:gd name="connsiteX5" fmla="*/ 9482667 w 11425002"/>
              <a:gd name="connsiteY5" fmla="*/ 1351408 h 1351408"/>
              <a:gd name="connsiteX6" fmla="*/ 8805333 w 11425002"/>
              <a:gd name="connsiteY6" fmla="*/ 677378 h 1351408"/>
              <a:gd name="connsiteX7" fmla="*/ 8805333 w 11425002"/>
              <a:gd name="connsiteY7" fmla="*/ 677378 h 1351408"/>
              <a:gd name="connsiteX8" fmla="*/ 8128000 w 11425002"/>
              <a:gd name="connsiteY8" fmla="*/ 3349 h 1351408"/>
              <a:gd name="connsiteX9" fmla="*/ 8128000 w 11425002"/>
              <a:gd name="connsiteY9" fmla="*/ 3349 h 1351408"/>
              <a:gd name="connsiteX10" fmla="*/ 7450667 w 11425002"/>
              <a:gd name="connsiteY10" fmla="*/ 677378 h 1351408"/>
              <a:gd name="connsiteX11" fmla="*/ 7450667 w 11425002"/>
              <a:gd name="connsiteY11" fmla="*/ 677378 h 1351408"/>
              <a:gd name="connsiteX12" fmla="*/ 6773334 w 11425002"/>
              <a:gd name="connsiteY12" fmla="*/ 1351408 h 1351408"/>
              <a:gd name="connsiteX13" fmla="*/ 6773334 w 11425002"/>
              <a:gd name="connsiteY13" fmla="*/ 1351408 h 1351408"/>
              <a:gd name="connsiteX14" fmla="*/ 6096000 w 11425002"/>
              <a:gd name="connsiteY14" fmla="*/ 677378 h 1351408"/>
              <a:gd name="connsiteX15" fmla="*/ 6096000 w 11425002"/>
              <a:gd name="connsiteY15" fmla="*/ 677378 h 1351408"/>
              <a:gd name="connsiteX16" fmla="*/ 5418667 w 11425002"/>
              <a:gd name="connsiteY16" fmla="*/ 3349 h 1351408"/>
              <a:gd name="connsiteX17" fmla="*/ 5418667 w 11425002"/>
              <a:gd name="connsiteY17" fmla="*/ 3349 h 1351408"/>
              <a:gd name="connsiteX18" fmla="*/ 4741334 w 11425002"/>
              <a:gd name="connsiteY18" fmla="*/ 677378 h 1351408"/>
              <a:gd name="connsiteX19" fmla="*/ 4741334 w 11425002"/>
              <a:gd name="connsiteY19" fmla="*/ 677378 h 1351408"/>
              <a:gd name="connsiteX20" fmla="*/ 4064000 w 11425002"/>
              <a:gd name="connsiteY20" fmla="*/ 1351408 h 1351408"/>
              <a:gd name="connsiteX21" fmla="*/ 4064000 w 11425002"/>
              <a:gd name="connsiteY21" fmla="*/ 1351408 h 1351408"/>
              <a:gd name="connsiteX22" fmla="*/ 3386667 w 11425002"/>
              <a:gd name="connsiteY22" fmla="*/ 677378 h 1351408"/>
              <a:gd name="connsiteX23" fmla="*/ 3386667 w 11425002"/>
              <a:gd name="connsiteY23" fmla="*/ 677378 h 1351408"/>
              <a:gd name="connsiteX24" fmla="*/ 2709333 w 11425002"/>
              <a:gd name="connsiteY24" fmla="*/ 3349 h 1351408"/>
              <a:gd name="connsiteX25" fmla="*/ 2709333 w 11425002"/>
              <a:gd name="connsiteY25" fmla="*/ 3349 h 1351408"/>
              <a:gd name="connsiteX26" fmla="*/ 2032000 w 11425002"/>
              <a:gd name="connsiteY26" fmla="*/ 677378 h 1351408"/>
              <a:gd name="connsiteX27" fmla="*/ 2032000 w 11425002"/>
              <a:gd name="connsiteY27" fmla="*/ 677378 h 1351408"/>
              <a:gd name="connsiteX28" fmla="*/ 1354667 w 11425002"/>
              <a:gd name="connsiteY28" fmla="*/ 1351408 h 1351408"/>
              <a:gd name="connsiteX29" fmla="*/ 0 w 11425002"/>
              <a:gd name="connsiteY29" fmla="*/ 1351408 h 1351408"/>
              <a:gd name="connsiteX0" fmla="*/ 11414427 w 11414427"/>
              <a:gd name="connsiteY0" fmla="*/ 665526 h 1351777"/>
              <a:gd name="connsiteX1" fmla="*/ 10837333 w 11414427"/>
              <a:gd name="connsiteY1" fmla="*/ 3718 h 1351777"/>
              <a:gd name="connsiteX2" fmla="*/ 10160000 w 11414427"/>
              <a:gd name="connsiteY2" fmla="*/ 677747 h 1351777"/>
              <a:gd name="connsiteX3" fmla="*/ 10160000 w 11414427"/>
              <a:gd name="connsiteY3" fmla="*/ 677747 h 1351777"/>
              <a:gd name="connsiteX4" fmla="*/ 9482667 w 11414427"/>
              <a:gd name="connsiteY4" fmla="*/ 1351777 h 1351777"/>
              <a:gd name="connsiteX5" fmla="*/ 9482667 w 11414427"/>
              <a:gd name="connsiteY5" fmla="*/ 1351777 h 1351777"/>
              <a:gd name="connsiteX6" fmla="*/ 8805333 w 11414427"/>
              <a:gd name="connsiteY6" fmla="*/ 677747 h 1351777"/>
              <a:gd name="connsiteX7" fmla="*/ 8805333 w 11414427"/>
              <a:gd name="connsiteY7" fmla="*/ 677747 h 1351777"/>
              <a:gd name="connsiteX8" fmla="*/ 8128000 w 11414427"/>
              <a:gd name="connsiteY8" fmla="*/ 3718 h 1351777"/>
              <a:gd name="connsiteX9" fmla="*/ 8128000 w 11414427"/>
              <a:gd name="connsiteY9" fmla="*/ 3718 h 1351777"/>
              <a:gd name="connsiteX10" fmla="*/ 7450667 w 11414427"/>
              <a:gd name="connsiteY10" fmla="*/ 677747 h 1351777"/>
              <a:gd name="connsiteX11" fmla="*/ 7450667 w 11414427"/>
              <a:gd name="connsiteY11" fmla="*/ 677747 h 1351777"/>
              <a:gd name="connsiteX12" fmla="*/ 6773334 w 11414427"/>
              <a:gd name="connsiteY12" fmla="*/ 1351777 h 1351777"/>
              <a:gd name="connsiteX13" fmla="*/ 6773334 w 11414427"/>
              <a:gd name="connsiteY13" fmla="*/ 1351777 h 1351777"/>
              <a:gd name="connsiteX14" fmla="*/ 6096000 w 11414427"/>
              <a:gd name="connsiteY14" fmla="*/ 677747 h 1351777"/>
              <a:gd name="connsiteX15" fmla="*/ 6096000 w 11414427"/>
              <a:gd name="connsiteY15" fmla="*/ 677747 h 1351777"/>
              <a:gd name="connsiteX16" fmla="*/ 5418667 w 11414427"/>
              <a:gd name="connsiteY16" fmla="*/ 3718 h 1351777"/>
              <a:gd name="connsiteX17" fmla="*/ 5418667 w 11414427"/>
              <a:gd name="connsiteY17" fmla="*/ 3718 h 1351777"/>
              <a:gd name="connsiteX18" fmla="*/ 4741334 w 11414427"/>
              <a:gd name="connsiteY18" fmla="*/ 677747 h 1351777"/>
              <a:gd name="connsiteX19" fmla="*/ 4741334 w 11414427"/>
              <a:gd name="connsiteY19" fmla="*/ 677747 h 1351777"/>
              <a:gd name="connsiteX20" fmla="*/ 4064000 w 11414427"/>
              <a:gd name="connsiteY20" fmla="*/ 1351777 h 1351777"/>
              <a:gd name="connsiteX21" fmla="*/ 4064000 w 11414427"/>
              <a:gd name="connsiteY21" fmla="*/ 1351777 h 1351777"/>
              <a:gd name="connsiteX22" fmla="*/ 3386667 w 11414427"/>
              <a:gd name="connsiteY22" fmla="*/ 677747 h 1351777"/>
              <a:gd name="connsiteX23" fmla="*/ 3386667 w 11414427"/>
              <a:gd name="connsiteY23" fmla="*/ 677747 h 1351777"/>
              <a:gd name="connsiteX24" fmla="*/ 2709333 w 11414427"/>
              <a:gd name="connsiteY24" fmla="*/ 3718 h 1351777"/>
              <a:gd name="connsiteX25" fmla="*/ 2709333 w 11414427"/>
              <a:gd name="connsiteY25" fmla="*/ 3718 h 1351777"/>
              <a:gd name="connsiteX26" fmla="*/ 2032000 w 11414427"/>
              <a:gd name="connsiteY26" fmla="*/ 677747 h 1351777"/>
              <a:gd name="connsiteX27" fmla="*/ 2032000 w 11414427"/>
              <a:gd name="connsiteY27" fmla="*/ 677747 h 1351777"/>
              <a:gd name="connsiteX28" fmla="*/ 1354667 w 11414427"/>
              <a:gd name="connsiteY28" fmla="*/ 1351777 h 1351777"/>
              <a:gd name="connsiteX29" fmla="*/ 0 w 11414427"/>
              <a:gd name="connsiteY29" fmla="*/ 1351777 h 1351777"/>
              <a:gd name="connsiteX0" fmla="*/ 11414427 w 11484560"/>
              <a:gd name="connsiteY0" fmla="*/ 661807 h 1348058"/>
              <a:gd name="connsiteX1" fmla="*/ 11448180 w 11484560"/>
              <a:gd name="connsiteY1" fmla="*/ 683446 h 1348058"/>
              <a:gd name="connsiteX2" fmla="*/ 10837333 w 11484560"/>
              <a:gd name="connsiteY2" fmla="*/ -1 h 1348058"/>
              <a:gd name="connsiteX3" fmla="*/ 10160000 w 11484560"/>
              <a:gd name="connsiteY3" fmla="*/ 674028 h 1348058"/>
              <a:gd name="connsiteX4" fmla="*/ 10160000 w 11484560"/>
              <a:gd name="connsiteY4" fmla="*/ 674028 h 1348058"/>
              <a:gd name="connsiteX5" fmla="*/ 9482667 w 11484560"/>
              <a:gd name="connsiteY5" fmla="*/ 1348058 h 1348058"/>
              <a:gd name="connsiteX6" fmla="*/ 9482667 w 11484560"/>
              <a:gd name="connsiteY6" fmla="*/ 1348058 h 1348058"/>
              <a:gd name="connsiteX7" fmla="*/ 8805333 w 11484560"/>
              <a:gd name="connsiteY7" fmla="*/ 674028 h 1348058"/>
              <a:gd name="connsiteX8" fmla="*/ 8805333 w 11484560"/>
              <a:gd name="connsiteY8" fmla="*/ 674028 h 1348058"/>
              <a:gd name="connsiteX9" fmla="*/ 8128000 w 11484560"/>
              <a:gd name="connsiteY9" fmla="*/ -1 h 1348058"/>
              <a:gd name="connsiteX10" fmla="*/ 8128000 w 11484560"/>
              <a:gd name="connsiteY10" fmla="*/ -1 h 1348058"/>
              <a:gd name="connsiteX11" fmla="*/ 7450667 w 11484560"/>
              <a:gd name="connsiteY11" fmla="*/ 674028 h 1348058"/>
              <a:gd name="connsiteX12" fmla="*/ 7450667 w 11484560"/>
              <a:gd name="connsiteY12" fmla="*/ 674028 h 1348058"/>
              <a:gd name="connsiteX13" fmla="*/ 6773334 w 11484560"/>
              <a:gd name="connsiteY13" fmla="*/ 1348058 h 1348058"/>
              <a:gd name="connsiteX14" fmla="*/ 6773334 w 11484560"/>
              <a:gd name="connsiteY14" fmla="*/ 1348058 h 1348058"/>
              <a:gd name="connsiteX15" fmla="*/ 6096000 w 11484560"/>
              <a:gd name="connsiteY15" fmla="*/ 674028 h 1348058"/>
              <a:gd name="connsiteX16" fmla="*/ 6096000 w 11484560"/>
              <a:gd name="connsiteY16" fmla="*/ 674028 h 1348058"/>
              <a:gd name="connsiteX17" fmla="*/ 5418667 w 11484560"/>
              <a:gd name="connsiteY17" fmla="*/ -1 h 1348058"/>
              <a:gd name="connsiteX18" fmla="*/ 5418667 w 11484560"/>
              <a:gd name="connsiteY18" fmla="*/ -1 h 1348058"/>
              <a:gd name="connsiteX19" fmla="*/ 4741334 w 11484560"/>
              <a:gd name="connsiteY19" fmla="*/ 674028 h 1348058"/>
              <a:gd name="connsiteX20" fmla="*/ 4741334 w 11484560"/>
              <a:gd name="connsiteY20" fmla="*/ 674028 h 1348058"/>
              <a:gd name="connsiteX21" fmla="*/ 4064000 w 11484560"/>
              <a:gd name="connsiteY21" fmla="*/ 1348058 h 1348058"/>
              <a:gd name="connsiteX22" fmla="*/ 4064000 w 11484560"/>
              <a:gd name="connsiteY22" fmla="*/ 1348058 h 1348058"/>
              <a:gd name="connsiteX23" fmla="*/ 3386667 w 11484560"/>
              <a:gd name="connsiteY23" fmla="*/ 674028 h 1348058"/>
              <a:gd name="connsiteX24" fmla="*/ 3386667 w 11484560"/>
              <a:gd name="connsiteY24" fmla="*/ 674028 h 1348058"/>
              <a:gd name="connsiteX25" fmla="*/ 2709333 w 11484560"/>
              <a:gd name="connsiteY25" fmla="*/ -1 h 1348058"/>
              <a:gd name="connsiteX26" fmla="*/ 2709333 w 11484560"/>
              <a:gd name="connsiteY26" fmla="*/ -1 h 1348058"/>
              <a:gd name="connsiteX27" fmla="*/ 2032000 w 11484560"/>
              <a:gd name="connsiteY27" fmla="*/ 674028 h 1348058"/>
              <a:gd name="connsiteX28" fmla="*/ 2032000 w 11484560"/>
              <a:gd name="connsiteY28" fmla="*/ 674028 h 1348058"/>
              <a:gd name="connsiteX29" fmla="*/ 1354667 w 11484560"/>
              <a:gd name="connsiteY29" fmla="*/ 1348058 h 1348058"/>
              <a:gd name="connsiteX30" fmla="*/ 0 w 11484560"/>
              <a:gd name="connsiteY30" fmla="*/ 1348058 h 1348058"/>
              <a:gd name="connsiteX0" fmla="*/ 11853227 w 11853300"/>
              <a:gd name="connsiteY0" fmla="*/ 1369583 h 1369599"/>
              <a:gd name="connsiteX1" fmla="*/ 11448180 w 11853300"/>
              <a:gd name="connsiteY1" fmla="*/ 683447 h 1369599"/>
              <a:gd name="connsiteX2" fmla="*/ 10837333 w 11853300"/>
              <a:gd name="connsiteY2" fmla="*/ 0 h 1369599"/>
              <a:gd name="connsiteX3" fmla="*/ 10160000 w 11853300"/>
              <a:gd name="connsiteY3" fmla="*/ 674029 h 1369599"/>
              <a:gd name="connsiteX4" fmla="*/ 10160000 w 11853300"/>
              <a:gd name="connsiteY4" fmla="*/ 674029 h 1369599"/>
              <a:gd name="connsiteX5" fmla="*/ 9482667 w 11853300"/>
              <a:gd name="connsiteY5" fmla="*/ 1348059 h 1369599"/>
              <a:gd name="connsiteX6" fmla="*/ 9482667 w 11853300"/>
              <a:gd name="connsiteY6" fmla="*/ 1348059 h 1369599"/>
              <a:gd name="connsiteX7" fmla="*/ 8805333 w 11853300"/>
              <a:gd name="connsiteY7" fmla="*/ 674029 h 1369599"/>
              <a:gd name="connsiteX8" fmla="*/ 8805333 w 11853300"/>
              <a:gd name="connsiteY8" fmla="*/ 674029 h 1369599"/>
              <a:gd name="connsiteX9" fmla="*/ 8128000 w 11853300"/>
              <a:gd name="connsiteY9" fmla="*/ 0 h 1369599"/>
              <a:gd name="connsiteX10" fmla="*/ 8128000 w 11853300"/>
              <a:gd name="connsiteY10" fmla="*/ 0 h 1369599"/>
              <a:gd name="connsiteX11" fmla="*/ 7450667 w 11853300"/>
              <a:gd name="connsiteY11" fmla="*/ 674029 h 1369599"/>
              <a:gd name="connsiteX12" fmla="*/ 7450667 w 11853300"/>
              <a:gd name="connsiteY12" fmla="*/ 674029 h 1369599"/>
              <a:gd name="connsiteX13" fmla="*/ 6773334 w 11853300"/>
              <a:gd name="connsiteY13" fmla="*/ 1348059 h 1369599"/>
              <a:gd name="connsiteX14" fmla="*/ 6773334 w 11853300"/>
              <a:gd name="connsiteY14" fmla="*/ 1348059 h 1369599"/>
              <a:gd name="connsiteX15" fmla="*/ 6096000 w 11853300"/>
              <a:gd name="connsiteY15" fmla="*/ 674029 h 1369599"/>
              <a:gd name="connsiteX16" fmla="*/ 6096000 w 11853300"/>
              <a:gd name="connsiteY16" fmla="*/ 674029 h 1369599"/>
              <a:gd name="connsiteX17" fmla="*/ 5418667 w 11853300"/>
              <a:gd name="connsiteY17" fmla="*/ 0 h 1369599"/>
              <a:gd name="connsiteX18" fmla="*/ 5418667 w 11853300"/>
              <a:gd name="connsiteY18" fmla="*/ 0 h 1369599"/>
              <a:gd name="connsiteX19" fmla="*/ 4741334 w 11853300"/>
              <a:gd name="connsiteY19" fmla="*/ 674029 h 1369599"/>
              <a:gd name="connsiteX20" fmla="*/ 4741334 w 11853300"/>
              <a:gd name="connsiteY20" fmla="*/ 674029 h 1369599"/>
              <a:gd name="connsiteX21" fmla="*/ 4064000 w 11853300"/>
              <a:gd name="connsiteY21" fmla="*/ 1348059 h 1369599"/>
              <a:gd name="connsiteX22" fmla="*/ 4064000 w 11853300"/>
              <a:gd name="connsiteY22" fmla="*/ 1348059 h 1369599"/>
              <a:gd name="connsiteX23" fmla="*/ 3386667 w 11853300"/>
              <a:gd name="connsiteY23" fmla="*/ 674029 h 1369599"/>
              <a:gd name="connsiteX24" fmla="*/ 3386667 w 11853300"/>
              <a:gd name="connsiteY24" fmla="*/ 674029 h 1369599"/>
              <a:gd name="connsiteX25" fmla="*/ 2709333 w 11853300"/>
              <a:gd name="connsiteY25" fmla="*/ 0 h 1369599"/>
              <a:gd name="connsiteX26" fmla="*/ 2709333 w 11853300"/>
              <a:gd name="connsiteY26" fmla="*/ 0 h 1369599"/>
              <a:gd name="connsiteX27" fmla="*/ 2032000 w 11853300"/>
              <a:gd name="connsiteY27" fmla="*/ 674029 h 1369599"/>
              <a:gd name="connsiteX28" fmla="*/ 2032000 w 11853300"/>
              <a:gd name="connsiteY28" fmla="*/ 674029 h 1369599"/>
              <a:gd name="connsiteX29" fmla="*/ 1354667 w 11853300"/>
              <a:gd name="connsiteY29" fmla="*/ 1348059 h 1369599"/>
              <a:gd name="connsiteX30" fmla="*/ 0 w 11853300"/>
              <a:gd name="connsiteY30" fmla="*/ 1348059 h 1369599"/>
              <a:gd name="connsiteX0" fmla="*/ 11853227 w 11883229"/>
              <a:gd name="connsiteY0" fmla="*/ 1369583 h 1395910"/>
              <a:gd name="connsiteX1" fmla="*/ 11853226 w 11883229"/>
              <a:gd name="connsiteY1" fmla="*/ 1336426 h 1395910"/>
              <a:gd name="connsiteX2" fmla="*/ 11448180 w 11883229"/>
              <a:gd name="connsiteY2" fmla="*/ 683447 h 1395910"/>
              <a:gd name="connsiteX3" fmla="*/ 10837333 w 11883229"/>
              <a:gd name="connsiteY3" fmla="*/ 0 h 1395910"/>
              <a:gd name="connsiteX4" fmla="*/ 10160000 w 11883229"/>
              <a:gd name="connsiteY4" fmla="*/ 674029 h 1395910"/>
              <a:gd name="connsiteX5" fmla="*/ 10160000 w 11883229"/>
              <a:gd name="connsiteY5" fmla="*/ 674029 h 1395910"/>
              <a:gd name="connsiteX6" fmla="*/ 9482667 w 11883229"/>
              <a:gd name="connsiteY6" fmla="*/ 1348059 h 1395910"/>
              <a:gd name="connsiteX7" fmla="*/ 9482667 w 11883229"/>
              <a:gd name="connsiteY7" fmla="*/ 1348059 h 1395910"/>
              <a:gd name="connsiteX8" fmla="*/ 8805333 w 11883229"/>
              <a:gd name="connsiteY8" fmla="*/ 674029 h 1395910"/>
              <a:gd name="connsiteX9" fmla="*/ 8805333 w 11883229"/>
              <a:gd name="connsiteY9" fmla="*/ 674029 h 1395910"/>
              <a:gd name="connsiteX10" fmla="*/ 8128000 w 11883229"/>
              <a:gd name="connsiteY10" fmla="*/ 0 h 1395910"/>
              <a:gd name="connsiteX11" fmla="*/ 8128000 w 11883229"/>
              <a:gd name="connsiteY11" fmla="*/ 0 h 1395910"/>
              <a:gd name="connsiteX12" fmla="*/ 7450667 w 11883229"/>
              <a:gd name="connsiteY12" fmla="*/ 674029 h 1395910"/>
              <a:gd name="connsiteX13" fmla="*/ 7450667 w 11883229"/>
              <a:gd name="connsiteY13" fmla="*/ 674029 h 1395910"/>
              <a:gd name="connsiteX14" fmla="*/ 6773334 w 11883229"/>
              <a:gd name="connsiteY14" fmla="*/ 1348059 h 1395910"/>
              <a:gd name="connsiteX15" fmla="*/ 6773334 w 11883229"/>
              <a:gd name="connsiteY15" fmla="*/ 1348059 h 1395910"/>
              <a:gd name="connsiteX16" fmla="*/ 6096000 w 11883229"/>
              <a:gd name="connsiteY16" fmla="*/ 674029 h 1395910"/>
              <a:gd name="connsiteX17" fmla="*/ 6096000 w 11883229"/>
              <a:gd name="connsiteY17" fmla="*/ 674029 h 1395910"/>
              <a:gd name="connsiteX18" fmla="*/ 5418667 w 11883229"/>
              <a:gd name="connsiteY18" fmla="*/ 0 h 1395910"/>
              <a:gd name="connsiteX19" fmla="*/ 5418667 w 11883229"/>
              <a:gd name="connsiteY19" fmla="*/ 0 h 1395910"/>
              <a:gd name="connsiteX20" fmla="*/ 4741334 w 11883229"/>
              <a:gd name="connsiteY20" fmla="*/ 674029 h 1395910"/>
              <a:gd name="connsiteX21" fmla="*/ 4741334 w 11883229"/>
              <a:gd name="connsiteY21" fmla="*/ 674029 h 1395910"/>
              <a:gd name="connsiteX22" fmla="*/ 4064000 w 11883229"/>
              <a:gd name="connsiteY22" fmla="*/ 1348059 h 1395910"/>
              <a:gd name="connsiteX23" fmla="*/ 4064000 w 11883229"/>
              <a:gd name="connsiteY23" fmla="*/ 1348059 h 1395910"/>
              <a:gd name="connsiteX24" fmla="*/ 3386667 w 11883229"/>
              <a:gd name="connsiteY24" fmla="*/ 674029 h 1395910"/>
              <a:gd name="connsiteX25" fmla="*/ 3386667 w 11883229"/>
              <a:gd name="connsiteY25" fmla="*/ 674029 h 1395910"/>
              <a:gd name="connsiteX26" fmla="*/ 2709333 w 11883229"/>
              <a:gd name="connsiteY26" fmla="*/ 0 h 1395910"/>
              <a:gd name="connsiteX27" fmla="*/ 2709333 w 11883229"/>
              <a:gd name="connsiteY27" fmla="*/ 0 h 1395910"/>
              <a:gd name="connsiteX28" fmla="*/ 2032000 w 11883229"/>
              <a:gd name="connsiteY28" fmla="*/ 674029 h 1395910"/>
              <a:gd name="connsiteX29" fmla="*/ 2032000 w 11883229"/>
              <a:gd name="connsiteY29" fmla="*/ 674029 h 1395910"/>
              <a:gd name="connsiteX30" fmla="*/ 1354667 w 11883229"/>
              <a:gd name="connsiteY30" fmla="*/ 1348059 h 1395910"/>
              <a:gd name="connsiteX31" fmla="*/ 0 w 11883229"/>
              <a:gd name="connsiteY31" fmla="*/ 1348059 h 1395910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0451 h 1392826"/>
              <a:gd name="connsiteX1" fmla="*/ 11853226 w 15014837"/>
              <a:gd name="connsiteY1" fmla="*/ 1336426 h 1392826"/>
              <a:gd name="connsiteX2" fmla="*/ 11448180 w 15014837"/>
              <a:gd name="connsiteY2" fmla="*/ 683447 h 1392826"/>
              <a:gd name="connsiteX3" fmla="*/ 10837333 w 15014837"/>
              <a:gd name="connsiteY3" fmla="*/ 0 h 1392826"/>
              <a:gd name="connsiteX4" fmla="*/ 10160000 w 15014837"/>
              <a:gd name="connsiteY4" fmla="*/ 674029 h 1392826"/>
              <a:gd name="connsiteX5" fmla="*/ 10160000 w 15014837"/>
              <a:gd name="connsiteY5" fmla="*/ 674029 h 1392826"/>
              <a:gd name="connsiteX6" fmla="*/ 9482667 w 15014837"/>
              <a:gd name="connsiteY6" fmla="*/ 1348059 h 1392826"/>
              <a:gd name="connsiteX7" fmla="*/ 9482667 w 15014837"/>
              <a:gd name="connsiteY7" fmla="*/ 1348059 h 1392826"/>
              <a:gd name="connsiteX8" fmla="*/ 8805333 w 15014837"/>
              <a:gd name="connsiteY8" fmla="*/ 674029 h 1392826"/>
              <a:gd name="connsiteX9" fmla="*/ 8805333 w 15014837"/>
              <a:gd name="connsiteY9" fmla="*/ 674029 h 1392826"/>
              <a:gd name="connsiteX10" fmla="*/ 8128000 w 15014837"/>
              <a:gd name="connsiteY10" fmla="*/ 0 h 1392826"/>
              <a:gd name="connsiteX11" fmla="*/ 8128000 w 15014837"/>
              <a:gd name="connsiteY11" fmla="*/ 0 h 1392826"/>
              <a:gd name="connsiteX12" fmla="*/ 7450667 w 15014837"/>
              <a:gd name="connsiteY12" fmla="*/ 674029 h 1392826"/>
              <a:gd name="connsiteX13" fmla="*/ 7450667 w 15014837"/>
              <a:gd name="connsiteY13" fmla="*/ 674029 h 1392826"/>
              <a:gd name="connsiteX14" fmla="*/ 6773334 w 15014837"/>
              <a:gd name="connsiteY14" fmla="*/ 1348059 h 1392826"/>
              <a:gd name="connsiteX15" fmla="*/ 6773334 w 15014837"/>
              <a:gd name="connsiteY15" fmla="*/ 1348059 h 1392826"/>
              <a:gd name="connsiteX16" fmla="*/ 6096000 w 15014837"/>
              <a:gd name="connsiteY16" fmla="*/ 674029 h 1392826"/>
              <a:gd name="connsiteX17" fmla="*/ 6096000 w 15014837"/>
              <a:gd name="connsiteY17" fmla="*/ 674029 h 1392826"/>
              <a:gd name="connsiteX18" fmla="*/ 5418667 w 15014837"/>
              <a:gd name="connsiteY18" fmla="*/ 0 h 1392826"/>
              <a:gd name="connsiteX19" fmla="*/ 5418667 w 15014837"/>
              <a:gd name="connsiteY19" fmla="*/ 0 h 1392826"/>
              <a:gd name="connsiteX20" fmla="*/ 4741334 w 15014837"/>
              <a:gd name="connsiteY20" fmla="*/ 674029 h 1392826"/>
              <a:gd name="connsiteX21" fmla="*/ 4741334 w 15014837"/>
              <a:gd name="connsiteY21" fmla="*/ 674029 h 1392826"/>
              <a:gd name="connsiteX22" fmla="*/ 4064000 w 15014837"/>
              <a:gd name="connsiteY22" fmla="*/ 1348059 h 1392826"/>
              <a:gd name="connsiteX23" fmla="*/ 4064000 w 15014837"/>
              <a:gd name="connsiteY23" fmla="*/ 1348059 h 1392826"/>
              <a:gd name="connsiteX24" fmla="*/ 3386667 w 15014837"/>
              <a:gd name="connsiteY24" fmla="*/ 674029 h 1392826"/>
              <a:gd name="connsiteX25" fmla="*/ 3386667 w 15014837"/>
              <a:gd name="connsiteY25" fmla="*/ 674029 h 1392826"/>
              <a:gd name="connsiteX26" fmla="*/ 2709333 w 15014837"/>
              <a:gd name="connsiteY26" fmla="*/ 0 h 1392826"/>
              <a:gd name="connsiteX27" fmla="*/ 2709333 w 15014837"/>
              <a:gd name="connsiteY27" fmla="*/ 0 h 1392826"/>
              <a:gd name="connsiteX28" fmla="*/ 2032000 w 15014837"/>
              <a:gd name="connsiteY28" fmla="*/ 674029 h 1392826"/>
              <a:gd name="connsiteX29" fmla="*/ 2032000 w 15014837"/>
              <a:gd name="connsiteY29" fmla="*/ 674029 h 1392826"/>
              <a:gd name="connsiteX30" fmla="*/ 1354667 w 15014837"/>
              <a:gd name="connsiteY30" fmla="*/ 1348059 h 1392826"/>
              <a:gd name="connsiteX31" fmla="*/ 0 w 15014837"/>
              <a:gd name="connsiteY31" fmla="*/ 1348059 h 1392826"/>
              <a:gd name="connsiteX0" fmla="*/ 15014837 w 15014837"/>
              <a:gd name="connsiteY0" fmla="*/ 1361327 h 1393702"/>
              <a:gd name="connsiteX1" fmla="*/ 11853226 w 15014837"/>
              <a:gd name="connsiteY1" fmla="*/ 1337302 h 1393702"/>
              <a:gd name="connsiteX2" fmla="*/ 11448180 w 15014837"/>
              <a:gd name="connsiteY2" fmla="*/ 684323 h 1393702"/>
              <a:gd name="connsiteX3" fmla="*/ 10837333 w 15014837"/>
              <a:gd name="connsiteY3" fmla="*/ 876 h 1393702"/>
              <a:gd name="connsiteX4" fmla="*/ 10160000 w 15014837"/>
              <a:gd name="connsiteY4" fmla="*/ 674905 h 1393702"/>
              <a:gd name="connsiteX5" fmla="*/ 10160000 w 15014837"/>
              <a:gd name="connsiteY5" fmla="*/ 674905 h 1393702"/>
              <a:gd name="connsiteX6" fmla="*/ 9482667 w 15014837"/>
              <a:gd name="connsiteY6" fmla="*/ 1348935 h 1393702"/>
              <a:gd name="connsiteX7" fmla="*/ 9482667 w 15014837"/>
              <a:gd name="connsiteY7" fmla="*/ 1348935 h 1393702"/>
              <a:gd name="connsiteX8" fmla="*/ 8805333 w 15014837"/>
              <a:gd name="connsiteY8" fmla="*/ 674905 h 1393702"/>
              <a:gd name="connsiteX9" fmla="*/ 8805333 w 15014837"/>
              <a:gd name="connsiteY9" fmla="*/ 674905 h 1393702"/>
              <a:gd name="connsiteX10" fmla="*/ 8128000 w 15014837"/>
              <a:gd name="connsiteY10" fmla="*/ 876 h 1393702"/>
              <a:gd name="connsiteX11" fmla="*/ 8128000 w 15014837"/>
              <a:gd name="connsiteY11" fmla="*/ 876 h 1393702"/>
              <a:gd name="connsiteX12" fmla="*/ 7450667 w 15014837"/>
              <a:gd name="connsiteY12" fmla="*/ 674905 h 1393702"/>
              <a:gd name="connsiteX13" fmla="*/ 7450667 w 15014837"/>
              <a:gd name="connsiteY13" fmla="*/ 674905 h 1393702"/>
              <a:gd name="connsiteX14" fmla="*/ 6773334 w 15014837"/>
              <a:gd name="connsiteY14" fmla="*/ 1348935 h 1393702"/>
              <a:gd name="connsiteX15" fmla="*/ 6773334 w 15014837"/>
              <a:gd name="connsiteY15" fmla="*/ 1348935 h 1393702"/>
              <a:gd name="connsiteX16" fmla="*/ 6096000 w 15014837"/>
              <a:gd name="connsiteY16" fmla="*/ 674905 h 1393702"/>
              <a:gd name="connsiteX17" fmla="*/ 6096000 w 15014837"/>
              <a:gd name="connsiteY17" fmla="*/ 674905 h 1393702"/>
              <a:gd name="connsiteX18" fmla="*/ 5418667 w 15014837"/>
              <a:gd name="connsiteY18" fmla="*/ 876 h 1393702"/>
              <a:gd name="connsiteX19" fmla="*/ 5418667 w 15014837"/>
              <a:gd name="connsiteY19" fmla="*/ 876 h 1393702"/>
              <a:gd name="connsiteX20" fmla="*/ 4741334 w 15014837"/>
              <a:gd name="connsiteY20" fmla="*/ 674905 h 1393702"/>
              <a:gd name="connsiteX21" fmla="*/ 4741334 w 15014837"/>
              <a:gd name="connsiteY21" fmla="*/ 674905 h 1393702"/>
              <a:gd name="connsiteX22" fmla="*/ 4064000 w 15014837"/>
              <a:gd name="connsiteY22" fmla="*/ 1348935 h 1393702"/>
              <a:gd name="connsiteX23" fmla="*/ 4064000 w 15014837"/>
              <a:gd name="connsiteY23" fmla="*/ 1348935 h 1393702"/>
              <a:gd name="connsiteX24" fmla="*/ 3386667 w 15014837"/>
              <a:gd name="connsiteY24" fmla="*/ 674905 h 1393702"/>
              <a:gd name="connsiteX25" fmla="*/ 3386667 w 15014837"/>
              <a:gd name="connsiteY25" fmla="*/ 674905 h 1393702"/>
              <a:gd name="connsiteX26" fmla="*/ 2709333 w 15014837"/>
              <a:gd name="connsiteY26" fmla="*/ 876 h 1393702"/>
              <a:gd name="connsiteX27" fmla="*/ 2709333 w 15014837"/>
              <a:gd name="connsiteY27" fmla="*/ 876 h 1393702"/>
              <a:gd name="connsiteX28" fmla="*/ 2032000 w 15014837"/>
              <a:gd name="connsiteY28" fmla="*/ 674905 h 1393702"/>
              <a:gd name="connsiteX29" fmla="*/ 2032000 w 15014837"/>
              <a:gd name="connsiteY29" fmla="*/ 674905 h 1393702"/>
              <a:gd name="connsiteX30" fmla="*/ 1354667 w 15014837"/>
              <a:gd name="connsiteY30" fmla="*/ 1348935 h 1393702"/>
              <a:gd name="connsiteX31" fmla="*/ 0 w 15014837"/>
              <a:gd name="connsiteY31" fmla="*/ 1348935 h 1393702"/>
              <a:gd name="connsiteX0" fmla="*/ 15014837 w 15014837"/>
              <a:gd name="connsiteY0" fmla="*/ 1361327 h 1361327"/>
              <a:gd name="connsiteX1" fmla="*/ 11853226 w 15014837"/>
              <a:gd name="connsiteY1" fmla="*/ 1337302 h 1361327"/>
              <a:gd name="connsiteX2" fmla="*/ 11448180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853226 w 15014837"/>
              <a:gd name="connsiteY1" fmla="*/ 1337302 h 1361327"/>
              <a:gd name="connsiteX2" fmla="*/ 11448180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48180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48180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66322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48181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327 h 1361327"/>
              <a:gd name="connsiteX1" fmla="*/ 11925788 w 15014837"/>
              <a:gd name="connsiteY1" fmla="*/ 1337302 h 1361327"/>
              <a:gd name="connsiteX2" fmla="*/ 11498415 w 15014837"/>
              <a:gd name="connsiteY2" fmla="*/ 684323 h 1361327"/>
              <a:gd name="connsiteX3" fmla="*/ 10837333 w 15014837"/>
              <a:gd name="connsiteY3" fmla="*/ 876 h 1361327"/>
              <a:gd name="connsiteX4" fmla="*/ 10160000 w 15014837"/>
              <a:gd name="connsiteY4" fmla="*/ 674905 h 1361327"/>
              <a:gd name="connsiteX5" fmla="*/ 10160000 w 15014837"/>
              <a:gd name="connsiteY5" fmla="*/ 674905 h 1361327"/>
              <a:gd name="connsiteX6" fmla="*/ 9482667 w 15014837"/>
              <a:gd name="connsiteY6" fmla="*/ 1348935 h 1361327"/>
              <a:gd name="connsiteX7" fmla="*/ 9482667 w 15014837"/>
              <a:gd name="connsiteY7" fmla="*/ 1348935 h 1361327"/>
              <a:gd name="connsiteX8" fmla="*/ 8805333 w 15014837"/>
              <a:gd name="connsiteY8" fmla="*/ 674905 h 1361327"/>
              <a:gd name="connsiteX9" fmla="*/ 8805333 w 15014837"/>
              <a:gd name="connsiteY9" fmla="*/ 674905 h 1361327"/>
              <a:gd name="connsiteX10" fmla="*/ 8128000 w 15014837"/>
              <a:gd name="connsiteY10" fmla="*/ 876 h 1361327"/>
              <a:gd name="connsiteX11" fmla="*/ 8128000 w 15014837"/>
              <a:gd name="connsiteY11" fmla="*/ 876 h 1361327"/>
              <a:gd name="connsiteX12" fmla="*/ 7450667 w 15014837"/>
              <a:gd name="connsiteY12" fmla="*/ 674905 h 1361327"/>
              <a:gd name="connsiteX13" fmla="*/ 7450667 w 15014837"/>
              <a:gd name="connsiteY13" fmla="*/ 674905 h 1361327"/>
              <a:gd name="connsiteX14" fmla="*/ 6773334 w 15014837"/>
              <a:gd name="connsiteY14" fmla="*/ 1348935 h 1361327"/>
              <a:gd name="connsiteX15" fmla="*/ 6773334 w 15014837"/>
              <a:gd name="connsiteY15" fmla="*/ 1348935 h 1361327"/>
              <a:gd name="connsiteX16" fmla="*/ 6096000 w 15014837"/>
              <a:gd name="connsiteY16" fmla="*/ 674905 h 1361327"/>
              <a:gd name="connsiteX17" fmla="*/ 6096000 w 15014837"/>
              <a:gd name="connsiteY17" fmla="*/ 674905 h 1361327"/>
              <a:gd name="connsiteX18" fmla="*/ 5418667 w 15014837"/>
              <a:gd name="connsiteY18" fmla="*/ 876 h 1361327"/>
              <a:gd name="connsiteX19" fmla="*/ 5418667 w 15014837"/>
              <a:gd name="connsiteY19" fmla="*/ 876 h 1361327"/>
              <a:gd name="connsiteX20" fmla="*/ 4741334 w 15014837"/>
              <a:gd name="connsiteY20" fmla="*/ 674905 h 1361327"/>
              <a:gd name="connsiteX21" fmla="*/ 4741334 w 15014837"/>
              <a:gd name="connsiteY21" fmla="*/ 674905 h 1361327"/>
              <a:gd name="connsiteX22" fmla="*/ 4064000 w 15014837"/>
              <a:gd name="connsiteY22" fmla="*/ 1348935 h 1361327"/>
              <a:gd name="connsiteX23" fmla="*/ 4064000 w 15014837"/>
              <a:gd name="connsiteY23" fmla="*/ 1348935 h 1361327"/>
              <a:gd name="connsiteX24" fmla="*/ 3386667 w 15014837"/>
              <a:gd name="connsiteY24" fmla="*/ 674905 h 1361327"/>
              <a:gd name="connsiteX25" fmla="*/ 3386667 w 15014837"/>
              <a:gd name="connsiteY25" fmla="*/ 674905 h 1361327"/>
              <a:gd name="connsiteX26" fmla="*/ 2709333 w 15014837"/>
              <a:gd name="connsiteY26" fmla="*/ 876 h 1361327"/>
              <a:gd name="connsiteX27" fmla="*/ 2709333 w 15014837"/>
              <a:gd name="connsiteY27" fmla="*/ 876 h 1361327"/>
              <a:gd name="connsiteX28" fmla="*/ 2032000 w 15014837"/>
              <a:gd name="connsiteY28" fmla="*/ 674905 h 1361327"/>
              <a:gd name="connsiteX29" fmla="*/ 2032000 w 15014837"/>
              <a:gd name="connsiteY29" fmla="*/ 674905 h 1361327"/>
              <a:gd name="connsiteX30" fmla="*/ 1354667 w 15014837"/>
              <a:gd name="connsiteY30" fmla="*/ 1348935 h 1361327"/>
              <a:gd name="connsiteX31" fmla="*/ 0 w 15014837"/>
              <a:gd name="connsiteY31" fmla="*/ 1348935 h 1361327"/>
              <a:gd name="connsiteX0" fmla="*/ 15014837 w 15014837"/>
              <a:gd name="connsiteY0" fmla="*/ 1361765 h 1361765"/>
              <a:gd name="connsiteX1" fmla="*/ 11925788 w 15014837"/>
              <a:gd name="connsiteY1" fmla="*/ 1337740 h 1361765"/>
              <a:gd name="connsiteX2" fmla="*/ 11598882 w 15014837"/>
              <a:gd name="connsiteY2" fmla="*/ 602266 h 1361765"/>
              <a:gd name="connsiteX3" fmla="*/ 10837333 w 15014837"/>
              <a:gd name="connsiteY3" fmla="*/ 1314 h 1361765"/>
              <a:gd name="connsiteX4" fmla="*/ 10160000 w 15014837"/>
              <a:gd name="connsiteY4" fmla="*/ 675343 h 1361765"/>
              <a:gd name="connsiteX5" fmla="*/ 10160000 w 15014837"/>
              <a:gd name="connsiteY5" fmla="*/ 675343 h 1361765"/>
              <a:gd name="connsiteX6" fmla="*/ 9482667 w 15014837"/>
              <a:gd name="connsiteY6" fmla="*/ 1349373 h 1361765"/>
              <a:gd name="connsiteX7" fmla="*/ 9482667 w 15014837"/>
              <a:gd name="connsiteY7" fmla="*/ 1349373 h 1361765"/>
              <a:gd name="connsiteX8" fmla="*/ 8805333 w 15014837"/>
              <a:gd name="connsiteY8" fmla="*/ 675343 h 1361765"/>
              <a:gd name="connsiteX9" fmla="*/ 8805333 w 15014837"/>
              <a:gd name="connsiteY9" fmla="*/ 675343 h 1361765"/>
              <a:gd name="connsiteX10" fmla="*/ 8128000 w 15014837"/>
              <a:gd name="connsiteY10" fmla="*/ 1314 h 1361765"/>
              <a:gd name="connsiteX11" fmla="*/ 8128000 w 15014837"/>
              <a:gd name="connsiteY11" fmla="*/ 1314 h 1361765"/>
              <a:gd name="connsiteX12" fmla="*/ 7450667 w 15014837"/>
              <a:gd name="connsiteY12" fmla="*/ 675343 h 1361765"/>
              <a:gd name="connsiteX13" fmla="*/ 7450667 w 15014837"/>
              <a:gd name="connsiteY13" fmla="*/ 675343 h 1361765"/>
              <a:gd name="connsiteX14" fmla="*/ 6773334 w 15014837"/>
              <a:gd name="connsiteY14" fmla="*/ 1349373 h 1361765"/>
              <a:gd name="connsiteX15" fmla="*/ 6773334 w 15014837"/>
              <a:gd name="connsiteY15" fmla="*/ 1349373 h 1361765"/>
              <a:gd name="connsiteX16" fmla="*/ 6096000 w 15014837"/>
              <a:gd name="connsiteY16" fmla="*/ 675343 h 1361765"/>
              <a:gd name="connsiteX17" fmla="*/ 6096000 w 15014837"/>
              <a:gd name="connsiteY17" fmla="*/ 675343 h 1361765"/>
              <a:gd name="connsiteX18" fmla="*/ 5418667 w 15014837"/>
              <a:gd name="connsiteY18" fmla="*/ 1314 h 1361765"/>
              <a:gd name="connsiteX19" fmla="*/ 5418667 w 15014837"/>
              <a:gd name="connsiteY19" fmla="*/ 1314 h 1361765"/>
              <a:gd name="connsiteX20" fmla="*/ 4741334 w 15014837"/>
              <a:gd name="connsiteY20" fmla="*/ 675343 h 1361765"/>
              <a:gd name="connsiteX21" fmla="*/ 4741334 w 15014837"/>
              <a:gd name="connsiteY21" fmla="*/ 675343 h 1361765"/>
              <a:gd name="connsiteX22" fmla="*/ 4064000 w 15014837"/>
              <a:gd name="connsiteY22" fmla="*/ 1349373 h 1361765"/>
              <a:gd name="connsiteX23" fmla="*/ 4064000 w 15014837"/>
              <a:gd name="connsiteY23" fmla="*/ 1349373 h 1361765"/>
              <a:gd name="connsiteX24" fmla="*/ 3386667 w 15014837"/>
              <a:gd name="connsiteY24" fmla="*/ 675343 h 1361765"/>
              <a:gd name="connsiteX25" fmla="*/ 3386667 w 15014837"/>
              <a:gd name="connsiteY25" fmla="*/ 675343 h 1361765"/>
              <a:gd name="connsiteX26" fmla="*/ 2709333 w 15014837"/>
              <a:gd name="connsiteY26" fmla="*/ 1314 h 1361765"/>
              <a:gd name="connsiteX27" fmla="*/ 2709333 w 15014837"/>
              <a:gd name="connsiteY27" fmla="*/ 1314 h 1361765"/>
              <a:gd name="connsiteX28" fmla="*/ 2032000 w 15014837"/>
              <a:gd name="connsiteY28" fmla="*/ 675343 h 1361765"/>
              <a:gd name="connsiteX29" fmla="*/ 2032000 w 15014837"/>
              <a:gd name="connsiteY29" fmla="*/ 675343 h 1361765"/>
              <a:gd name="connsiteX30" fmla="*/ 1354667 w 15014837"/>
              <a:gd name="connsiteY30" fmla="*/ 1349373 h 1361765"/>
              <a:gd name="connsiteX31" fmla="*/ 0 w 15014837"/>
              <a:gd name="connsiteY31" fmla="*/ 1349373 h 1361765"/>
              <a:gd name="connsiteX0" fmla="*/ 15014837 w 15014837"/>
              <a:gd name="connsiteY0" fmla="*/ 1361229 h 1361229"/>
              <a:gd name="connsiteX1" fmla="*/ 11925788 w 15014837"/>
              <a:gd name="connsiteY1" fmla="*/ 1337204 h 1361229"/>
              <a:gd name="connsiteX2" fmla="*/ 11636557 w 15014837"/>
              <a:gd name="connsiteY2" fmla="*/ 715161 h 1361229"/>
              <a:gd name="connsiteX3" fmla="*/ 10837333 w 15014837"/>
              <a:gd name="connsiteY3" fmla="*/ 778 h 1361229"/>
              <a:gd name="connsiteX4" fmla="*/ 10160000 w 15014837"/>
              <a:gd name="connsiteY4" fmla="*/ 674807 h 1361229"/>
              <a:gd name="connsiteX5" fmla="*/ 10160000 w 15014837"/>
              <a:gd name="connsiteY5" fmla="*/ 674807 h 1361229"/>
              <a:gd name="connsiteX6" fmla="*/ 9482667 w 15014837"/>
              <a:gd name="connsiteY6" fmla="*/ 1348837 h 1361229"/>
              <a:gd name="connsiteX7" fmla="*/ 9482667 w 15014837"/>
              <a:gd name="connsiteY7" fmla="*/ 1348837 h 1361229"/>
              <a:gd name="connsiteX8" fmla="*/ 8805333 w 15014837"/>
              <a:gd name="connsiteY8" fmla="*/ 674807 h 1361229"/>
              <a:gd name="connsiteX9" fmla="*/ 8805333 w 15014837"/>
              <a:gd name="connsiteY9" fmla="*/ 674807 h 1361229"/>
              <a:gd name="connsiteX10" fmla="*/ 8128000 w 15014837"/>
              <a:gd name="connsiteY10" fmla="*/ 778 h 1361229"/>
              <a:gd name="connsiteX11" fmla="*/ 8128000 w 15014837"/>
              <a:gd name="connsiteY11" fmla="*/ 778 h 1361229"/>
              <a:gd name="connsiteX12" fmla="*/ 7450667 w 15014837"/>
              <a:gd name="connsiteY12" fmla="*/ 674807 h 1361229"/>
              <a:gd name="connsiteX13" fmla="*/ 7450667 w 15014837"/>
              <a:gd name="connsiteY13" fmla="*/ 674807 h 1361229"/>
              <a:gd name="connsiteX14" fmla="*/ 6773334 w 15014837"/>
              <a:gd name="connsiteY14" fmla="*/ 1348837 h 1361229"/>
              <a:gd name="connsiteX15" fmla="*/ 6773334 w 15014837"/>
              <a:gd name="connsiteY15" fmla="*/ 1348837 h 1361229"/>
              <a:gd name="connsiteX16" fmla="*/ 6096000 w 15014837"/>
              <a:gd name="connsiteY16" fmla="*/ 674807 h 1361229"/>
              <a:gd name="connsiteX17" fmla="*/ 6096000 w 15014837"/>
              <a:gd name="connsiteY17" fmla="*/ 674807 h 1361229"/>
              <a:gd name="connsiteX18" fmla="*/ 5418667 w 15014837"/>
              <a:gd name="connsiteY18" fmla="*/ 778 h 1361229"/>
              <a:gd name="connsiteX19" fmla="*/ 5418667 w 15014837"/>
              <a:gd name="connsiteY19" fmla="*/ 778 h 1361229"/>
              <a:gd name="connsiteX20" fmla="*/ 4741334 w 15014837"/>
              <a:gd name="connsiteY20" fmla="*/ 674807 h 1361229"/>
              <a:gd name="connsiteX21" fmla="*/ 4741334 w 15014837"/>
              <a:gd name="connsiteY21" fmla="*/ 674807 h 1361229"/>
              <a:gd name="connsiteX22" fmla="*/ 4064000 w 15014837"/>
              <a:gd name="connsiteY22" fmla="*/ 1348837 h 1361229"/>
              <a:gd name="connsiteX23" fmla="*/ 4064000 w 15014837"/>
              <a:gd name="connsiteY23" fmla="*/ 1348837 h 1361229"/>
              <a:gd name="connsiteX24" fmla="*/ 3386667 w 15014837"/>
              <a:gd name="connsiteY24" fmla="*/ 674807 h 1361229"/>
              <a:gd name="connsiteX25" fmla="*/ 3386667 w 15014837"/>
              <a:gd name="connsiteY25" fmla="*/ 674807 h 1361229"/>
              <a:gd name="connsiteX26" fmla="*/ 2709333 w 15014837"/>
              <a:gd name="connsiteY26" fmla="*/ 778 h 1361229"/>
              <a:gd name="connsiteX27" fmla="*/ 2709333 w 15014837"/>
              <a:gd name="connsiteY27" fmla="*/ 778 h 1361229"/>
              <a:gd name="connsiteX28" fmla="*/ 2032000 w 15014837"/>
              <a:gd name="connsiteY28" fmla="*/ 674807 h 1361229"/>
              <a:gd name="connsiteX29" fmla="*/ 2032000 w 15014837"/>
              <a:gd name="connsiteY29" fmla="*/ 674807 h 1361229"/>
              <a:gd name="connsiteX30" fmla="*/ 1354667 w 15014837"/>
              <a:gd name="connsiteY30" fmla="*/ 1348837 h 1361229"/>
              <a:gd name="connsiteX31" fmla="*/ 0 w 15014837"/>
              <a:gd name="connsiteY31" fmla="*/ 1348837 h 1361229"/>
              <a:gd name="connsiteX0" fmla="*/ 15014837 w 15014837"/>
              <a:gd name="connsiteY0" fmla="*/ 1361408 h 1361408"/>
              <a:gd name="connsiteX1" fmla="*/ 11925788 w 15014837"/>
              <a:gd name="connsiteY1" fmla="*/ 1337383 h 1361408"/>
              <a:gd name="connsiteX2" fmla="*/ 11611440 w 15014837"/>
              <a:gd name="connsiteY2" fmla="*/ 663781 h 1361408"/>
              <a:gd name="connsiteX3" fmla="*/ 10837333 w 15014837"/>
              <a:gd name="connsiteY3" fmla="*/ 957 h 1361408"/>
              <a:gd name="connsiteX4" fmla="*/ 10160000 w 15014837"/>
              <a:gd name="connsiteY4" fmla="*/ 674986 h 1361408"/>
              <a:gd name="connsiteX5" fmla="*/ 10160000 w 15014837"/>
              <a:gd name="connsiteY5" fmla="*/ 674986 h 1361408"/>
              <a:gd name="connsiteX6" fmla="*/ 9482667 w 15014837"/>
              <a:gd name="connsiteY6" fmla="*/ 1349016 h 1361408"/>
              <a:gd name="connsiteX7" fmla="*/ 9482667 w 15014837"/>
              <a:gd name="connsiteY7" fmla="*/ 1349016 h 1361408"/>
              <a:gd name="connsiteX8" fmla="*/ 8805333 w 15014837"/>
              <a:gd name="connsiteY8" fmla="*/ 674986 h 1361408"/>
              <a:gd name="connsiteX9" fmla="*/ 8805333 w 15014837"/>
              <a:gd name="connsiteY9" fmla="*/ 674986 h 1361408"/>
              <a:gd name="connsiteX10" fmla="*/ 8128000 w 15014837"/>
              <a:gd name="connsiteY10" fmla="*/ 957 h 1361408"/>
              <a:gd name="connsiteX11" fmla="*/ 8128000 w 15014837"/>
              <a:gd name="connsiteY11" fmla="*/ 957 h 1361408"/>
              <a:gd name="connsiteX12" fmla="*/ 7450667 w 15014837"/>
              <a:gd name="connsiteY12" fmla="*/ 674986 h 1361408"/>
              <a:gd name="connsiteX13" fmla="*/ 7450667 w 15014837"/>
              <a:gd name="connsiteY13" fmla="*/ 674986 h 1361408"/>
              <a:gd name="connsiteX14" fmla="*/ 6773334 w 15014837"/>
              <a:gd name="connsiteY14" fmla="*/ 1349016 h 1361408"/>
              <a:gd name="connsiteX15" fmla="*/ 6773334 w 15014837"/>
              <a:gd name="connsiteY15" fmla="*/ 1349016 h 1361408"/>
              <a:gd name="connsiteX16" fmla="*/ 6096000 w 15014837"/>
              <a:gd name="connsiteY16" fmla="*/ 674986 h 1361408"/>
              <a:gd name="connsiteX17" fmla="*/ 6096000 w 15014837"/>
              <a:gd name="connsiteY17" fmla="*/ 674986 h 1361408"/>
              <a:gd name="connsiteX18" fmla="*/ 5418667 w 15014837"/>
              <a:gd name="connsiteY18" fmla="*/ 957 h 1361408"/>
              <a:gd name="connsiteX19" fmla="*/ 5418667 w 15014837"/>
              <a:gd name="connsiteY19" fmla="*/ 957 h 1361408"/>
              <a:gd name="connsiteX20" fmla="*/ 4741334 w 15014837"/>
              <a:gd name="connsiteY20" fmla="*/ 674986 h 1361408"/>
              <a:gd name="connsiteX21" fmla="*/ 4741334 w 15014837"/>
              <a:gd name="connsiteY21" fmla="*/ 674986 h 1361408"/>
              <a:gd name="connsiteX22" fmla="*/ 4064000 w 15014837"/>
              <a:gd name="connsiteY22" fmla="*/ 1349016 h 1361408"/>
              <a:gd name="connsiteX23" fmla="*/ 4064000 w 15014837"/>
              <a:gd name="connsiteY23" fmla="*/ 1349016 h 1361408"/>
              <a:gd name="connsiteX24" fmla="*/ 3386667 w 15014837"/>
              <a:gd name="connsiteY24" fmla="*/ 674986 h 1361408"/>
              <a:gd name="connsiteX25" fmla="*/ 3386667 w 15014837"/>
              <a:gd name="connsiteY25" fmla="*/ 674986 h 1361408"/>
              <a:gd name="connsiteX26" fmla="*/ 2709333 w 15014837"/>
              <a:gd name="connsiteY26" fmla="*/ 957 h 1361408"/>
              <a:gd name="connsiteX27" fmla="*/ 2709333 w 15014837"/>
              <a:gd name="connsiteY27" fmla="*/ 957 h 1361408"/>
              <a:gd name="connsiteX28" fmla="*/ 2032000 w 15014837"/>
              <a:gd name="connsiteY28" fmla="*/ 674986 h 1361408"/>
              <a:gd name="connsiteX29" fmla="*/ 2032000 w 15014837"/>
              <a:gd name="connsiteY29" fmla="*/ 674986 h 1361408"/>
              <a:gd name="connsiteX30" fmla="*/ 1354667 w 15014837"/>
              <a:gd name="connsiteY30" fmla="*/ 1349016 h 1361408"/>
              <a:gd name="connsiteX31" fmla="*/ 0 w 15014837"/>
              <a:gd name="connsiteY31" fmla="*/ 1349016 h 1361408"/>
              <a:gd name="connsiteX0" fmla="*/ 15014837 w 15014837"/>
              <a:gd name="connsiteY0" fmla="*/ 1361408 h 1361408"/>
              <a:gd name="connsiteX1" fmla="*/ 11925788 w 15014837"/>
              <a:gd name="connsiteY1" fmla="*/ 1337383 h 1361408"/>
              <a:gd name="connsiteX2" fmla="*/ 11649115 w 15014837"/>
              <a:gd name="connsiteY2" fmla="*/ 663781 h 1361408"/>
              <a:gd name="connsiteX3" fmla="*/ 10837333 w 15014837"/>
              <a:gd name="connsiteY3" fmla="*/ 957 h 1361408"/>
              <a:gd name="connsiteX4" fmla="*/ 10160000 w 15014837"/>
              <a:gd name="connsiteY4" fmla="*/ 674986 h 1361408"/>
              <a:gd name="connsiteX5" fmla="*/ 10160000 w 15014837"/>
              <a:gd name="connsiteY5" fmla="*/ 674986 h 1361408"/>
              <a:gd name="connsiteX6" fmla="*/ 9482667 w 15014837"/>
              <a:gd name="connsiteY6" fmla="*/ 1349016 h 1361408"/>
              <a:gd name="connsiteX7" fmla="*/ 9482667 w 15014837"/>
              <a:gd name="connsiteY7" fmla="*/ 1349016 h 1361408"/>
              <a:gd name="connsiteX8" fmla="*/ 8805333 w 15014837"/>
              <a:gd name="connsiteY8" fmla="*/ 674986 h 1361408"/>
              <a:gd name="connsiteX9" fmla="*/ 8805333 w 15014837"/>
              <a:gd name="connsiteY9" fmla="*/ 674986 h 1361408"/>
              <a:gd name="connsiteX10" fmla="*/ 8128000 w 15014837"/>
              <a:gd name="connsiteY10" fmla="*/ 957 h 1361408"/>
              <a:gd name="connsiteX11" fmla="*/ 8128000 w 15014837"/>
              <a:gd name="connsiteY11" fmla="*/ 957 h 1361408"/>
              <a:gd name="connsiteX12" fmla="*/ 7450667 w 15014837"/>
              <a:gd name="connsiteY12" fmla="*/ 674986 h 1361408"/>
              <a:gd name="connsiteX13" fmla="*/ 7450667 w 15014837"/>
              <a:gd name="connsiteY13" fmla="*/ 674986 h 1361408"/>
              <a:gd name="connsiteX14" fmla="*/ 6773334 w 15014837"/>
              <a:gd name="connsiteY14" fmla="*/ 1349016 h 1361408"/>
              <a:gd name="connsiteX15" fmla="*/ 6773334 w 15014837"/>
              <a:gd name="connsiteY15" fmla="*/ 1349016 h 1361408"/>
              <a:gd name="connsiteX16" fmla="*/ 6096000 w 15014837"/>
              <a:gd name="connsiteY16" fmla="*/ 674986 h 1361408"/>
              <a:gd name="connsiteX17" fmla="*/ 6096000 w 15014837"/>
              <a:gd name="connsiteY17" fmla="*/ 674986 h 1361408"/>
              <a:gd name="connsiteX18" fmla="*/ 5418667 w 15014837"/>
              <a:gd name="connsiteY18" fmla="*/ 957 h 1361408"/>
              <a:gd name="connsiteX19" fmla="*/ 5418667 w 15014837"/>
              <a:gd name="connsiteY19" fmla="*/ 957 h 1361408"/>
              <a:gd name="connsiteX20" fmla="*/ 4741334 w 15014837"/>
              <a:gd name="connsiteY20" fmla="*/ 674986 h 1361408"/>
              <a:gd name="connsiteX21" fmla="*/ 4741334 w 15014837"/>
              <a:gd name="connsiteY21" fmla="*/ 674986 h 1361408"/>
              <a:gd name="connsiteX22" fmla="*/ 4064000 w 15014837"/>
              <a:gd name="connsiteY22" fmla="*/ 1349016 h 1361408"/>
              <a:gd name="connsiteX23" fmla="*/ 4064000 w 15014837"/>
              <a:gd name="connsiteY23" fmla="*/ 1349016 h 1361408"/>
              <a:gd name="connsiteX24" fmla="*/ 3386667 w 15014837"/>
              <a:gd name="connsiteY24" fmla="*/ 674986 h 1361408"/>
              <a:gd name="connsiteX25" fmla="*/ 3386667 w 15014837"/>
              <a:gd name="connsiteY25" fmla="*/ 674986 h 1361408"/>
              <a:gd name="connsiteX26" fmla="*/ 2709333 w 15014837"/>
              <a:gd name="connsiteY26" fmla="*/ 957 h 1361408"/>
              <a:gd name="connsiteX27" fmla="*/ 2709333 w 15014837"/>
              <a:gd name="connsiteY27" fmla="*/ 957 h 1361408"/>
              <a:gd name="connsiteX28" fmla="*/ 2032000 w 15014837"/>
              <a:gd name="connsiteY28" fmla="*/ 674986 h 1361408"/>
              <a:gd name="connsiteX29" fmla="*/ 2032000 w 15014837"/>
              <a:gd name="connsiteY29" fmla="*/ 674986 h 1361408"/>
              <a:gd name="connsiteX30" fmla="*/ 1354667 w 15014837"/>
              <a:gd name="connsiteY30" fmla="*/ 1349016 h 1361408"/>
              <a:gd name="connsiteX31" fmla="*/ 0 w 15014837"/>
              <a:gd name="connsiteY31" fmla="*/ 1349016 h 1361408"/>
              <a:gd name="connsiteX0" fmla="*/ 15140421 w 15140421"/>
              <a:gd name="connsiteY0" fmla="*/ 1361408 h 1361408"/>
              <a:gd name="connsiteX1" fmla="*/ 11925788 w 15140421"/>
              <a:gd name="connsiteY1" fmla="*/ 1337383 h 1361408"/>
              <a:gd name="connsiteX2" fmla="*/ 11649115 w 15140421"/>
              <a:gd name="connsiteY2" fmla="*/ 663781 h 1361408"/>
              <a:gd name="connsiteX3" fmla="*/ 10837333 w 15140421"/>
              <a:gd name="connsiteY3" fmla="*/ 957 h 1361408"/>
              <a:gd name="connsiteX4" fmla="*/ 10160000 w 15140421"/>
              <a:gd name="connsiteY4" fmla="*/ 674986 h 1361408"/>
              <a:gd name="connsiteX5" fmla="*/ 10160000 w 15140421"/>
              <a:gd name="connsiteY5" fmla="*/ 674986 h 1361408"/>
              <a:gd name="connsiteX6" fmla="*/ 9482667 w 15140421"/>
              <a:gd name="connsiteY6" fmla="*/ 1349016 h 1361408"/>
              <a:gd name="connsiteX7" fmla="*/ 9482667 w 15140421"/>
              <a:gd name="connsiteY7" fmla="*/ 1349016 h 1361408"/>
              <a:gd name="connsiteX8" fmla="*/ 8805333 w 15140421"/>
              <a:gd name="connsiteY8" fmla="*/ 674986 h 1361408"/>
              <a:gd name="connsiteX9" fmla="*/ 8805333 w 15140421"/>
              <a:gd name="connsiteY9" fmla="*/ 674986 h 1361408"/>
              <a:gd name="connsiteX10" fmla="*/ 8128000 w 15140421"/>
              <a:gd name="connsiteY10" fmla="*/ 957 h 1361408"/>
              <a:gd name="connsiteX11" fmla="*/ 8128000 w 15140421"/>
              <a:gd name="connsiteY11" fmla="*/ 957 h 1361408"/>
              <a:gd name="connsiteX12" fmla="*/ 7450667 w 15140421"/>
              <a:gd name="connsiteY12" fmla="*/ 674986 h 1361408"/>
              <a:gd name="connsiteX13" fmla="*/ 7450667 w 15140421"/>
              <a:gd name="connsiteY13" fmla="*/ 674986 h 1361408"/>
              <a:gd name="connsiteX14" fmla="*/ 6773334 w 15140421"/>
              <a:gd name="connsiteY14" fmla="*/ 1349016 h 1361408"/>
              <a:gd name="connsiteX15" fmla="*/ 6773334 w 15140421"/>
              <a:gd name="connsiteY15" fmla="*/ 1349016 h 1361408"/>
              <a:gd name="connsiteX16" fmla="*/ 6096000 w 15140421"/>
              <a:gd name="connsiteY16" fmla="*/ 674986 h 1361408"/>
              <a:gd name="connsiteX17" fmla="*/ 6096000 w 15140421"/>
              <a:gd name="connsiteY17" fmla="*/ 674986 h 1361408"/>
              <a:gd name="connsiteX18" fmla="*/ 5418667 w 15140421"/>
              <a:gd name="connsiteY18" fmla="*/ 957 h 1361408"/>
              <a:gd name="connsiteX19" fmla="*/ 5418667 w 15140421"/>
              <a:gd name="connsiteY19" fmla="*/ 957 h 1361408"/>
              <a:gd name="connsiteX20" fmla="*/ 4741334 w 15140421"/>
              <a:gd name="connsiteY20" fmla="*/ 674986 h 1361408"/>
              <a:gd name="connsiteX21" fmla="*/ 4741334 w 15140421"/>
              <a:gd name="connsiteY21" fmla="*/ 674986 h 1361408"/>
              <a:gd name="connsiteX22" fmla="*/ 4064000 w 15140421"/>
              <a:gd name="connsiteY22" fmla="*/ 1349016 h 1361408"/>
              <a:gd name="connsiteX23" fmla="*/ 4064000 w 15140421"/>
              <a:gd name="connsiteY23" fmla="*/ 1349016 h 1361408"/>
              <a:gd name="connsiteX24" fmla="*/ 3386667 w 15140421"/>
              <a:gd name="connsiteY24" fmla="*/ 674986 h 1361408"/>
              <a:gd name="connsiteX25" fmla="*/ 3386667 w 15140421"/>
              <a:gd name="connsiteY25" fmla="*/ 674986 h 1361408"/>
              <a:gd name="connsiteX26" fmla="*/ 2709333 w 15140421"/>
              <a:gd name="connsiteY26" fmla="*/ 957 h 1361408"/>
              <a:gd name="connsiteX27" fmla="*/ 2709333 w 15140421"/>
              <a:gd name="connsiteY27" fmla="*/ 957 h 1361408"/>
              <a:gd name="connsiteX28" fmla="*/ 2032000 w 15140421"/>
              <a:gd name="connsiteY28" fmla="*/ 674986 h 1361408"/>
              <a:gd name="connsiteX29" fmla="*/ 2032000 w 15140421"/>
              <a:gd name="connsiteY29" fmla="*/ 674986 h 1361408"/>
              <a:gd name="connsiteX30" fmla="*/ 1354667 w 15140421"/>
              <a:gd name="connsiteY30" fmla="*/ 1349016 h 1361408"/>
              <a:gd name="connsiteX31" fmla="*/ 0 w 15140421"/>
              <a:gd name="connsiteY31" fmla="*/ 1349016 h 1361408"/>
              <a:gd name="connsiteX0" fmla="*/ 15178096 w 15178096"/>
              <a:gd name="connsiteY0" fmla="*/ 1361408 h 1361408"/>
              <a:gd name="connsiteX1" fmla="*/ 11925788 w 15178096"/>
              <a:gd name="connsiteY1" fmla="*/ 1337383 h 1361408"/>
              <a:gd name="connsiteX2" fmla="*/ 11649115 w 15178096"/>
              <a:gd name="connsiteY2" fmla="*/ 663781 h 1361408"/>
              <a:gd name="connsiteX3" fmla="*/ 10837333 w 15178096"/>
              <a:gd name="connsiteY3" fmla="*/ 957 h 1361408"/>
              <a:gd name="connsiteX4" fmla="*/ 10160000 w 15178096"/>
              <a:gd name="connsiteY4" fmla="*/ 674986 h 1361408"/>
              <a:gd name="connsiteX5" fmla="*/ 10160000 w 15178096"/>
              <a:gd name="connsiteY5" fmla="*/ 674986 h 1361408"/>
              <a:gd name="connsiteX6" fmla="*/ 9482667 w 15178096"/>
              <a:gd name="connsiteY6" fmla="*/ 1349016 h 1361408"/>
              <a:gd name="connsiteX7" fmla="*/ 9482667 w 15178096"/>
              <a:gd name="connsiteY7" fmla="*/ 1349016 h 1361408"/>
              <a:gd name="connsiteX8" fmla="*/ 8805333 w 15178096"/>
              <a:gd name="connsiteY8" fmla="*/ 674986 h 1361408"/>
              <a:gd name="connsiteX9" fmla="*/ 8805333 w 15178096"/>
              <a:gd name="connsiteY9" fmla="*/ 674986 h 1361408"/>
              <a:gd name="connsiteX10" fmla="*/ 8128000 w 15178096"/>
              <a:gd name="connsiteY10" fmla="*/ 957 h 1361408"/>
              <a:gd name="connsiteX11" fmla="*/ 8128000 w 15178096"/>
              <a:gd name="connsiteY11" fmla="*/ 957 h 1361408"/>
              <a:gd name="connsiteX12" fmla="*/ 7450667 w 15178096"/>
              <a:gd name="connsiteY12" fmla="*/ 674986 h 1361408"/>
              <a:gd name="connsiteX13" fmla="*/ 7450667 w 15178096"/>
              <a:gd name="connsiteY13" fmla="*/ 674986 h 1361408"/>
              <a:gd name="connsiteX14" fmla="*/ 6773334 w 15178096"/>
              <a:gd name="connsiteY14" fmla="*/ 1349016 h 1361408"/>
              <a:gd name="connsiteX15" fmla="*/ 6773334 w 15178096"/>
              <a:gd name="connsiteY15" fmla="*/ 1349016 h 1361408"/>
              <a:gd name="connsiteX16" fmla="*/ 6096000 w 15178096"/>
              <a:gd name="connsiteY16" fmla="*/ 674986 h 1361408"/>
              <a:gd name="connsiteX17" fmla="*/ 6096000 w 15178096"/>
              <a:gd name="connsiteY17" fmla="*/ 674986 h 1361408"/>
              <a:gd name="connsiteX18" fmla="*/ 5418667 w 15178096"/>
              <a:gd name="connsiteY18" fmla="*/ 957 h 1361408"/>
              <a:gd name="connsiteX19" fmla="*/ 5418667 w 15178096"/>
              <a:gd name="connsiteY19" fmla="*/ 957 h 1361408"/>
              <a:gd name="connsiteX20" fmla="*/ 4741334 w 15178096"/>
              <a:gd name="connsiteY20" fmla="*/ 674986 h 1361408"/>
              <a:gd name="connsiteX21" fmla="*/ 4741334 w 15178096"/>
              <a:gd name="connsiteY21" fmla="*/ 674986 h 1361408"/>
              <a:gd name="connsiteX22" fmla="*/ 4064000 w 15178096"/>
              <a:gd name="connsiteY22" fmla="*/ 1349016 h 1361408"/>
              <a:gd name="connsiteX23" fmla="*/ 4064000 w 15178096"/>
              <a:gd name="connsiteY23" fmla="*/ 1349016 h 1361408"/>
              <a:gd name="connsiteX24" fmla="*/ 3386667 w 15178096"/>
              <a:gd name="connsiteY24" fmla="*/ 674986 h 1361408"/>
              <a:gd name="connsiteX25" fmla="*/ 3386667 w 15178096"/>
              <a:gd name="connsiteY25" fmla="*/ 674986 h 1361408"/>
              <a:gd name="connsiteX26" fmla="*/ 2709333 w 15178096"/>
              <a:gd name="connsiteY26" fmla="*/ 957 h 1361408"/>
              <a:gd name="connsiteX27" fmla="*/ 2709333 w 15178096"/>
              <a:gd name="connsiteY27" fmla="*/ 957 h 1361408"/>
              <a:gd name="connsiteX28" fmla="*/ 2032000 w 15178096"/>
              <a:gd name="connsiteY28" fmla="*/ 674986 h 1361408"/>
              <a:gd name="connsiteX29" fmla="*/ 2032000 w 15178096"/>
              <a:gd name="connsiteY29" fmla="*/ 674986 h 1361408"/>
              <a:gd name="connsiteX30" fmla="*/ 1354667 w 15178096"/>
              <a:gd name="connsiteY30" fmla="*/ 1349016 h 1361408"/>
              <a:gd name="connsiteX31" fmla="*/ 0 w 15178096"/>
              <a:gd name="connsiteY31" fmla="*/ 1349016 h 1361408"/>
              <a:gd name="connsiteX0" fmla="*/ 15353913 w 15353913"/>
              <a:gd name="connsiteY0" fmla="*/ 1361408 h 1361408"/>
              <a:gd name="connsiteX1" fmla="*/ 11925788 w 15353913"/>
              <a:gd name="connsiteY1" fmla="*/ 1337383 h 1361408"/>
              <a:gd name="connsiteX2" fmla="*/ 11649115 w 15353913"/>
              <a:gd name="connsiteY2" fmla="*/ 663781 h 1361408"/>
              <a:gd name="connsiteX3" fmla="*/ 10837333 w 15353913"/>
              <a:gd name="connsiteY3" fmla="*/ 957 h 1361408"/>
              <a:gd name="connsiteX4" fmla="*/ 10160000 w 15353913"/>
              <a:gd name="connsiteY4" fmla="*/ 674986 h 1361408"/>
              <a:gd name="connsiteX5" fmla="*/ 10160000 w 15353913"/>
              <a:gd name="connsiteY5" fmla="*/ 674986 h 1361408"/>
              <a:gd name="connsiteX6" fmla="*/ 9482667 w 15353913"/>
              <a:gd name="connsiteY6" fmla="*/ 1349016 h 1361408"/>
              <a:gd name="connsiteX7" fmla="*/ 9482667 w 15353913"/>
              <a:gd name="connsiteY7" fmla="*/ 1349016 h 1361408"/>
              <a:gd name="connsiteX8" fmla="*/ 8805333 w 15353913"/>
              <a:gd name="connsiteY8" fmla="*/ 674986 h 1361408"/>
              <a:gd name="connsiteX9" fmla="*/ 8805333 w 15353913"/>
              <a:gd name="connsiteY9" fmla="*/ 674986 h 1361408"/>
              <a:gd name="connsiteX10" fmla="*/ 8128000 w 15353913"/>
              <a:gd name="connsiteY10" fmla="*/ 957 h 1361408"/>
              <a:gd name="connsiteX11" fmla="*/ 8128000 w 15353913"/>
              <a:gd name="connsiteY11" fmla="*/ 957 h 1361408"/>
              <a:gd name="connsiteX12" fmla="*/ 7450667 w 15353913"/>
              <a:gd name="connsiteY12" fmla="*/ 674986 h 1361408"/>
              <a:gd name="connsiteX13" fmla="*/ 7450667 w 15353913"/>
              <a:gd name="connsiteY13" fmla="*/ 674986 h 1361408"/>
              <a:gd name="connsiteX14" fmla="*/ 6773334 w 15353913"/>
              <a:gd name="connsiteY14" fmla="*/ 1349016 h 1361408"/>
              <a:gd name="connsiteX15" fmla="*/ 6773334 w 15353913"/>
              <a:gd name="connsiteY15" fmla="*/ 1349016 h 1361408"/>
              <a:gd name="connsiteX16" fmla="*/ 6096000 w 15353913"/>
              <a:gd name="connsiteY16" fmla="*/ 674986 h 1361408"/>
              <a:gd name="connsiteX17" fmla="*/ 6096000 w 15353913"/>
              <a:gd name="connsiteY17" fmla="*/ 674986 h 1361408"/>
              <a:gd name="connsiteX18" fmla="*/ 5418667 w 15353913"/>
              <a:gd name="connsiteY18" fmla="*/ 957 h 1361408"/>
              <a:gd name="connsiteX19" fmla="*/ 5418667 w 15353913"/>
              <a:gd name="connsiteY19" fmla="*/ 957 h 1361408"/>
              <a:gd name="connsiteX20" fmla="*/ 4741334 w 15353913"/>
              <a:gd name="connsiteY20" fmla="*/ 674986 h 1361408"/>
              <a:gd name="connsiteX21" fmla="*/ 4741334 w 15353913"/>
              <a:gd name="connsiteY21" fmla="*/ 674986 h 1361408"/>
              <a:gd name="connsiteX22" fmla="*/ 4064000 w 15353913"/>
              <a:gd name="connsiteY22" fmla="*/ 1349016 h 1361408"/>
              <a:gd name="connsiteX23" fmla="*/ 4064000 w 15353913"/>
              <a:gd name="connsiteY23" fmla="*/ 1349016 h 1361408"/>
              <a:gd name="connsiteX24" fmla="*/ 3386667 w 15353913"/>
              <a:gd name="connsiteY24" fmla="*/ 674986 h 1361408"/>
              <a:gd name="connsiteX25" fmla="*/ 3386667 w 15353913"/>
              <a:gd name="connsiteY25" fmla="*/ 674986 h 1361408"/>
              <a:gd name="connsiteX26" fmla="*/ 2709333 w 15353913"/>
              <a:gd name="connsiteY26" fmla="*/ 957 h 1361408"/>
              <a:gd name="connsiteX27" fmla="*/ 2709333 w 15353913"/>
              <a:gd name="connsiteY27" fmla="*/ 957 h 1361408"/>
              <a:gd name="connsiteX28" fmla="*/ 2032000 w 15353913"/>
              <a:gd name="connsiteY28" fmla="*/ 674986 h 1361408"/>
              <a:gd name="connsiteX29" fmla="*/ 2032000 w 15353913"/>
              <a:gd name="connsiteY29" fmla="*/ 674986 h 1361408"/>
              <a:gd name="connsiteX30" fmla="*/ 1354667 w 15353913"/>
              <a:gd name="connsiteY30" fmla="*/ 1349016 h 1361408"/>
              <a:gd name="connsiteX31" fmla="*/ 0 w 15353913"/>
              <a:gd name="connsiteY31" fmla="*/ 1349016 h 1361408"/>
              <a:gd name="connsiteX0" fmla="*/ 15353913 w 15353913"/>
              <a:gd name="connsiteY0" fmla="*/ 1361688 h 1361688"/>
              <a:gd name="connsiteX1" fmla="*/ 11925788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482667 w 15353913"/>
              <a:gd name="connsiteY7" fmla="*/ 1349296 h 1361688"/>
              <a:gd name="connsiteX8" fmla="*/ 8805333 w 15353913"/>
              <a:gd name="connsiteY8" fmla="*/ 675266 h 1361688"/>
              <a:gd name="connsiteX9" fmla="*/ 8805333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1925788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482667 w 15353913"/>
              <a:gd name="connsiteY7" fmla="*/ 1349296 h 1361688"/>
              <a:gd name="connsiteX8" fmla="*/ 8805333 w 15353913"/>
              <a:gd name="connsiteY8" fmla="*/ 675266 h 1361688"/>
              <a:gd name="connsiteX9" fmla="*/ 8805333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482667 w 15353913"/>
              <a:gd name="connsiteY7" fmla="*/ 1349296 h 1361688"/>
              <a:gd name="connsiteX8" fmla="*/ 8805333 w 15353913"/>
              <a:gd name="connsiteY8" fmla="*/ 675266 h 1361688"/>
              <a:gd name="connsiteX9" fmla="*/ 8805333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482667 w 15353913"/>
              <a:gd name="connsiteY7" fmla="*/ 1349296 h 1361688"/>
              <a:gd name="connsiteX8" fmla="*/ 8805333 w 15353913"/>
              <a:gd name="connsiteY8" fmla="*/ 675266 h 1361688"/>
              <a:gd name="connsiteX9" fmla="*/ 8843009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05333 w 15353913"/>
              <a:gd name="connsiteY8" fmla="*/ 675266 h 1361688"/>
              <a:gd name="connsiteX9" fmla="*/ 8843009 w 15353913"/>
              <a:gd name="connsiteY9" fmla="*/ 675266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05333 w 15353913"/>
              <a:gd name="connsiteY8" fmla="*/ 675266 h 1361688"/>
              <a:gd name="connsiteX9" fmla="*/ 8874405 w 15353913"/>
              <a:gd name="connsiteY9" fmla="*/ 644330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68126 w 15353913"/>
              <a:gd name="connsiteY8" fmla="*/ 685578 h 1361688"/>
              <a:gd name="connsiteX9" fmla="*/ 8874405 w 15353913"/>
              <a:gd name="connsiteY9" fmla="*/ 644330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74405 w 15353913"/>
              <a:gd name="connsiteY9" fmla="*/ 644330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93242 w 15353913"/>
              <a:gd name="connsiteY9" fmla="*/ 680422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160000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93242 w 15353913"/>
              <a:gd name="connsiteY9" fmla="*/ 680422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160000 w 15353913"/>
              <a:gd name="connsiteY4" fmla="*/ 675266 h 1361688"/>
              <a:gd name="connsiteX5" fmla="*/ 10226978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93242 w 15353913"/>
              <a:gd name="connsiteY9" fmla="*/ 680422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  <a:gd name="connsiteX0" fmla="*/ 15353913 w 15353913"/>
              <a:gd name="connsiteY0" fmla="*/ 1361688 h 1361688"/>
              <a:gd name="connsiteX1" fmla="*/ 12038814 w 15353913"/>
              <a:gd name="connsiteY1" fmla="*/ 1337663 h 1361688"/>
              <a:gd name="connsiteX2" fmla="*/ 11586323 w 15353913"/>
              <a:gd name="connsiteY2" fmla="*/ 612501 h 1361688"/>
              <a:gd name="connsiteX3" fmla="*/ 10837333 w 15353913"/>
              <a:gd name="connsiteY3" fmla="*/ 1237 h 1361688"/>
              <a:gd name="connsiteX4" fmla="*/ 10226978 w 15353913"/>
              <a:gd name="connsiteY4" fmla="*/ 675266 h 1361688"/>
              <a:gd name="connsiteX5" fmla="*/ 10226978 w 15353913"/>
              <a:gd name="connsiteY5" fmla="*/ 675266 h 1361688"/>
              <a:gd name="connsiteX6" fmla="*/ 9482667 w 15353913"/>
              <a:gd name="connsiteY6" fmla="*/ 1349296 h 1361688"/>
              <a:gd name="connsiteX7" fmla="*/ 9570576 w 15353913"/>
              <a:gd name="connsiteY7" fmla="*/ 1349296 h 1361688"/>
              <a:gd name="connsiteX8" fmla="*/ 8886963 w 15353913"/>
              <a:gd name="connsiteY8" fmla="*/ 690734 h 1361688"/>
              <a:gd name="connsiteX9" fmla="*/ 8893242 w 15353913"/>
              <a:gd name="connsiteY9" fmla="*/ 680422 h 1361688"/>
              <a:gd name="connsiteX10" fmla="*/ 8128000 w 15353913"/>
              <a:gd name="connsiteY10" fmla="*/ 1237 h 1361688"/>
              <a:gd name="connsiteX11" fmla="*/ 8128000 w 15353913"/>
              <a:gd name="connsiteY11" fmla="*/ 1237 h 1361688"/>
              <a:gd name="connsiteX12" fmla="*/ 7450667 w 15353913"/>
              <a:gd name="connsiteY12" fmla="*/ 675266 h 1361688"/>
              <a:gd name="connsiteX13" fmla="*/ 7450667 w 15353913"/>
              <a:gd name="connsiteY13" fmla="*/ 675266 h 1361688"/>
              <a:gd name="connsiteX14" fmla="*/ 6773334 w 15353913"/>
              <a:gd name="connsiteY14" fmla="*/ 1349296 h 1361688"/>
              <a:gd name="connsiteX15" fmla="*/ 6773334 w 15353913"/>
              <a:gd name="connsiteY15" fmla="*/ 1349296 h 1361688"/>
              <a:gd name="connsiteX16" fmla="*/ 6096000 w 15353913"/>
              <a:gd name="connsiteY16" fmla="*/ 675266 h 1361688"/>
              <a:gd name="connsiteX17" fmla="*/ 6096000 w 15353913"/>
              <a:gd name="connsiteY17" fmla="*/ 675266 h 1361688"/>
              <a:gd name="connsiteX18" fmla="*/ 5418667 w 15353913"/>
              <a:gd name="connsiteY18" fmla="*/ 1237 h 1361688"/>
              <a:gd name="connsiteX19" fmla="*/ 5418667 w 15353913"/>
              <a:gd name="connsiteY19" fmla="*/ 1237 h 1361688"/>
              <a:gd name="connsiteX20" fmla="*/ 4741334 w 15353913"/>
              <a:gd name="connsiteY20" fmla="*/ 675266 h 1361688"/>
              <a:gd name="connsiteX21" fmla="*/ 4741334 w 15353913"/>
              <a:gd name="connsiteY21" fmla="*/ 675266 h 1361688"/>
              <a:gd name="connsiteX22" fmla="*/ 4064000 w 15353913"/>
              <a:gd name="connsiteY22" fmla="*/ 1349296 h 1361688"/>
              <a:gd name="connsiteX23" fmla="*/ 4064000 w 15353913"/>
              <a:gd name="connsiteY23" fmla="*/ 1349296 h 1361688"/>
              <a:gd name="connsiteX24" fmla="*/ 3386667 w 15353913"/>
              <a:gd name="connsiteY24" fmla="*/ 675266 h 1361688"/>
              <a:gd name="connsiteX25" fmla="*/ 3386667 w 15353913"/>
              <a:gd name="connsiteY25" fmla="*/ 675266 h 1361688"/>
              <a:gd name="connsiteX26" fmla="*/ 2709333 w 15353913"/>
              <a:gd name="connsiteY26" fmla="*/ 1237 h 1361688"/>
              <a:gd name="connsiteX27" fmla="*/ 2709333 w 15353913"/>
              <a:gd name="connsiteY27" fmla="*/ 1237 h 1361688"/>
              <a:gd name="connsiteX28" fmla="*/ 2032000 w 15353913"/>
              <a:gd name="connsiteY28" fmla="*/ 675266 h 1361688"/>
              <a:gd name="connsiteX29" fmla="*/ 2032000 w 15353913"/>
              <a:gd name="connsiteY29" fmla="*/ 675266 h 1361688"/>
              <a:gd name="connsiteX30" fmla="*/ 1354667 w 15353913"/>
              <a:gd name="connsiteY30" fmla="*/ 1349296 h 1361688"/>
              <a:gd name="connsiteX31" fmla="*/ 0 w 15353913"/>
              <a:gd name="connsiteY31" fmla="*/ 1349296 h 1361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5353913" h="1361688" extrusionOk="0">
                <a:moveTo>
                  <a:pt x="15353913" y="1361688"/>
                </a:moveTo>
                <a:cubicBezTo>
                  <a:pt x="15353913" y="1356162"/>
                  <a:pt x="12539496" y="1365259"/>
                  <a:pt x="12038814" y="1337663"/>
                </a:cubicBezTo>
                <a:cubicBezTo>
                  <a:pt x="11594389" y="1237007"/>
                  <a:pt x="11663219" y="968225"/>
                  <a:pt x="11586323" y="612501"/>
                </a:cubicBezTo>
                <a:cubicBezTo>
                  <a:pt x="11523898" y="134051"/>
                  <a:pt x="11170169" y="-15458"/>
                  <a:pt x="10837333" y="1237"/>
                </a:cubicBezTo>
                <a:cubicBezTo>
                  <a:pt x="10463295" y="1237"/>
                  <a:pt x="10226978" y="303010"/>
                  <a:pt x="10226978" y="675266"/>
                </a:cubicBezTo>
                <a:lnTo>
                  <a:pt x="10226978" y="675266"/>
                </a:lnTo>
                <a:cubicBezTo>
                  <a:pt x="10226978" y="1047518"/>
                  <a:pt x="9856705" y="1349296"/>
                  <a:pt x="9482667" y="1349296"/>
                </a:cubicBezTo>
                <a:lnTo>
                  <a:pt x="9570576" y="1349296"/>
                </a:lnTo>
                <a:cubicBezTo>
                  <a:pt x="9196490" y="1349296"/>
                  <a:pt x="8886963" y="1062986"/>
                  <a:pt x="8886963" y="690734"/>
                </a:cubicBezTo>
                <a:lnTo>
                  <a:pt x="8893242" y="680422"/>
                </a:lnTo>
                <a:cubicBezTo>
                  <a:pt x="8893242" y="308166"/>
                  <a:pt x="8502086" y="1237"/>
                  <a:pt x="8128000" y="1237"/>
                </a:cubicBezTo>
                <a:lnTo>
                  <a:pt x="8128000" y="1237"/>
                </a:lnTo>
                <a:cubicBezTo>
                  <a:pt x="7753915" y="1237"/>
                  <a:pt x="7450667" y="303010"/>
                  <a:pt x="7450667" y="675266"/>
                </a:cubicBezTo>
                <a:lnTo>
                  <a:pt x="7450667" y="675266"/>
                </a:lnTo>
                <a:cubicBezTo>
                  <a:pt x="7450667" y="1047518"/>
                  <a:pt x="7147419" y="1349296"/>
                  <a:pt x="6773334" y="1349296"/>
                </a:cubicBezTo>
                <a:lnTo>
                  <a:pt x="6773334" y="1349296"/>
                </a:lnTo>
                <a:cubicBezTo>
                  <a:pt x="6399248" y="1349296"/>
                  <a:pt x="6096000" y="1047518"/>
                  <a:pt x="6096000" y="675266"/>
                </a:cubicBezTo>
                <a:lnTo>
                  <a:pt x="6096000" y="675266"/>
                </a:lnTo>
                <a:cubicBezTo>
                  <a:pt x="6096000" y="303010"/>
                  <a:pt x="5792753" y="1237"/>
                  <a:pt x="5418667" y="1237"/>
                </a:cubicBezTo>
                <a:lnTo>
                  <a:pt x="5418667" y="1237"/>
                </a:lnTo>
                <a:cubicBezTo>
                  <a:pt x="5044581" y="1237"/>
                  <a:pt x="4741334" y="303010"/>
                  <a:pt x="4741334" y="675266"/>
                </a:cubicBezTo>
                <a:lnTo>
                  <a:pt x="4741334" y="675266"/>
                </a:lnTo>
                <a:cubicBezTo>
                  <a:pt x="4741334" y="1047518"/>
                  <a:pt x="4438076" y="1349296"/>
                  <a:pt x="4064000" y="1349296"/>
                </a:cubicBezTo>
                <a:lnTo>
                  <a:pt x="4064000" y="1349296"/>
                </a:lnTo>
                <a:cubicBezTo>
                  <a:pt x="3689924" y="1349296"/>
                  <a:pt x="3386667" y="1047518"/>
                  <a:pt x="3386667" y="675266"/>
                </a:cubicBezTo>
                <a:lnTo>
                  <a:pt x="3386667" y="675266"/>
                </a:lnTo>
                <a:cubicBezTo>
                  <a:pt x="3386667" y="303010"/>
                  <a:pt x="3083410" y="1237"/>
                  <a:pt x="2709333" y="1237"/>
                </a:cubicBezTo>
                <a:lnTo>
                  <a:pt x="2709333" y="1237"/>
                </a:lnTo>
                <a:cubicBezTo>
                  <a:pt x="2335257" y="1237"/>
                  <a:pt x="2032000" y="303010"/>
                  <a:pt x="2032000" y="675266"/>
                </a:cubicBezTo>
                <a:lnTo>
                  <a:pt x="2032000" y="675266"/>
                </a:lnTo>
                <a:cubicBezTo>
                  <a:pt x="2032000" y="1047518"/>
                  <a:pt x="1728743" y="1349296"/>
                  <a:pt x="1354667" y="1349296"/>
                </a:cubicBezTo>
                <a:lnTo>
                  <a:pt x="0" y="134929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39"/>
          <p:cNvGrpSpPr/>
          <p:nvPr/>
        </p:nvGrpSpPr>
        <p:grpSpPr>
          <a:xfrm>
            <a:off x="1499784" y="1795774"/>
            <a:ext cx="334744" cy="334744"/>
            <a:chOff x="1855667" y="1772729"/>
            <a:chExt cx="334744" cy="334744"/>
          </a:xfrm>
        </p:grpSpPr>
        <p:sp>
          <p:nvSpPr>
            <p:cNvPr id="412" name="Google Shape;412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1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4" name="Google Shape;414;p39"/>
          <p:cNvGrpSpPr/>
          <p:nvPr/>
        </p:nvGrpSpPr>
        <p:grpSpPr>
          <a:xfrm>
            <a:off x="3193263" y="1795774"/>
            <a:ext cx="334744" cy="334744"/>
            <a:chOff x="3883742" y="1772729"/>
            <a:chExt cx="334744" cy="334744"/>
          </a:xfrm>
        </p:grpSpPr>
        <p:sp>
          <p:nvSpPr>
            <p:cNvPr id="415" name="Google Shape;415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3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17" name="Google Shape;417;p39"/>
          <p:cNvGrpSpPr/>
          <p:nvPr/>
        </p:nvGrpSpPr>
        <p:grpSpPr>
          <a:xfrm>
            <a:off x="4857319" y="1795774"/>
            <a:ext cx="334744" cy="334744"/>
            <a:chOff x="5911817" y="1772729"/>
            <a:chExt cx="334744" cy="334744"/>
          </a:xfrm>
        </p:grpSpPr>
        <p:sp>
          <p:nvSpPr>
            <p:cNvPr id="418" name="Google Shape;418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0" name="Google Shape;420;p39"/>
          <p:cNvGrpSpPr/>
          <p:nvPr/>
        </p:nvGrpSpPr>
        <p:grpSpPr>
          <a:xfrm>
            <a:off x="5715091" y="3683019"/>
            <a:ext cx="334744" cy="334744"/>
            <a:chOff x="6950142" y="3645628"/>
            <a:chExt cx="334744" cy="334744"/>
          </a:xfrm>
        </p:grpSpPr>
        <p:sp>
          <p:nvSpPr>
            <p:cNvPr id="421" name="Google Shape;421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6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3" name="Google Shape;423;p39"/>
          <p:cNvGrpSpPr/>
          <p:nvPr/>
        </p:nvGrpSpPr>
        <p:grpSpPr>
          <a:xfrm>
            <a:off x="4028481" y="3683967"/>
            <a:ext cx="334744" cy="334744"/>
            <a:chOff x="4922067" y="3645628"/>
            <a:chExt cx="334744" cy="334744"/>
          </a:xfrm>
        </p:grpSpPr>
        <p:sp>
          <p:nvSpPr>
            <p:cNvPr id="424" name="Google Shape;424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4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426" name="Google Shape;426;p39"/>
          <p:cNvGrpSpPr/>
          <p:nvPr/>
        </p:nvGrpSpPr>
        <p:grpSpPr>
          <a:xfrm>
            <a:off x="2340009" y="3664367"/>
            <a:ext cx="334744" cy="334744"/>
            <a:chOff x="2893992" y="3645628"/>
            <a:chExt cx="334744" cy="334744"/>
          </a:xfrm>
        </p:grpSpPr>
        <p:sp>
          <p:nvSpPr>
            <p:cNvPr id="427" name="Google Shape;427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429" name="Google Shape;429;p39"/>
          <p:cNvSpPr txBox="1"/>
          <p:nvPr/>
        </p:nvSpPr>
        <p:spPr>
          <a:xfrm>
            <a:off x="1023967" y="1367545"/>
            <a:ext cx="12864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Descrizione del dataset</a:t>
            </a:r>
          </a:p>
        </p:txBody>
      </p:sp>
      <p:sp>
        <p:nvSpPr>
          <p:cNvPr id="430" name="Google Shape;430;p39"/>
          <p:cNvSpPr txBox="1"/>
          <p:nvPr/>
        </p:nvSpPr>
        <p:spPr>
          <a:xfrm>
            <a:off x="2686726" y="117914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Babysitting</a:t>
            </a:r>
            <a:endParaRPr lang="it-IT" sz="1200" b="1">
              <a:solidFill>
                <a:schemeClr val="accent5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431" name="Google Shape;431;p39"/>
          <p:cNvSpPr txBox="1"/>
          <p:nvPr/>
        </p:nvSpPr>
        <p:spPr>
          <a:xfrm>
            <a:off x="4186446" y="1228761"/>
            <a:ext cx="1665291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Fine </a:t>
            </a:r>
            <a:r>
              <a:rPr lang="it-IT" sz="1200" b="1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hyperparameters</a:t>
            </a: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tuning</a:t>
            </a:r>
          </a:p>
        </p:txBody>
      </p:sp>
      <p:sp>
        <p:nvSpPr>
          <p:cNvPr id="432" name="Google Shape;432;p39"/>
          <p:cNvSpPr txBox="1"/>
          <p:nvPr/>
        </p:nvSpPr>
        <p:spPr>
          <a:xfrm>
            <a:off x="1842070" y="4082339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Descrizione del modello</a:t>
            </a:r>
          </a:p>
        </p:txBody>
      </p:sp>
      <p:sp>
        <p:nvSpPr>
          <p:cNvPr id="433" name="Google Shape;433;p39"/>
          <p:cNvSpPr txBox="1"/>
          <p:nvPr/>
        </p:nvSpPr>
        <p:spPr>
          <a:xfrm>
            <a:off x="3341086" y="4101939"/>
            <a:ext cx="166529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Coarse</a:t>
            </a: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it-IT" sz="1200" b="1" err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hyperparameters</a:t>
            </a: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 tuning</a:t>
            </a:r>
          </a:p>
        </p:txBody>
      </p:sp>
      <p:sp>
        <p:nvSpPr>
          <p:cNvPr id="434" name="Google Shape;434;p39"/>
          <p:cNvSpPr txBox="1"/>
          <p:nvPr/>
        </p:nvSpPr>
        <p:spPr>
          <a:xfrm>
            <a:off x="5217162" y="4100991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Training</a:t>
            </a:r>
          </a:p>
        </p:txBody>
      </p:sp>
      <p:grpSp>
        <p:nvGrpSpPr>
          <p:cNvPr id="30" name="Google Shape;417;p39">
            <a:extLst>
              <a:ext uri="{FF2B5EF4-FFF2-40B4-BE49-F238E27FC236}">
                <a16:creationId xmlns:a16="http://schemas.microsoft.com/office/drawing/2014/main" id="{9E4BCEFF-F104-4D23-A81E-45D685C295EF}"/>
              </a:ext>
            </a:extLst>
          </p:cNvPr>
          <p:cNvGrpSpPr/>
          <p:nvPr/>
        </p:nvGrpSpPr>
        <p:grpSpPr>
          <a:xfrm>
            <a:off x="6529983" y="1795774"/>
            <a:ext cx="334744" cy="334744"/>
            <a:chOff x="5911817" y="1772729"/>
            <a:chExt cx="334744" cy="334744"/>
          </a:xfrm>
        </p:grpSpPr>
        <p:sp>
          <p:nvSpPr>
            <p:cNvPr id="31" name="Google Shape;418;p39">
              <a:extLst>
                <a:ext uri="{FF2B5EF4-FFF2-40B4-BE49-F238E27FC236}">
                  <a16:creationId xmlns:a16="http://schemas.microsoft.com/office/drawing/2014/main" id="{D1899D9A-7730-4900-86E8-5705C514542D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19;p39">
              <a:extLst>
                <a:ext uri="{FF2B5EF4-FFF2-40B4-BE49-F238E27FC236}">
                  <a16:creationId xmlns:a16="http://schemas.microsoft.com/office/drawing/2014/main" id="{3DC4EBC9-95A3-402D-8101-E81B96A8B6D9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Quicksand"/>
                  <a:ea typeface="Quicksand"/>
                  <a:cs typeface="Quicksand"/>
                  <a:sym typeface="Quicksand"/>
                </a:rPr>
                <a:t>7</a:t>
              </a:r>
              <a:endParaRPr sz="6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33" name="Google Shape;431;p39">
            <a:extLst>
              <a:ext uri="{FF2B5EF4-FFF2-40B4-BE49-F238E27FC236}">
                <a16:creationId xmlns:a16="http://schemas.microsoft.com/office/drawing/2014/main" id="{DCAE426D-0CAB-4B23-A41D-22A6579BF0EA}"/>
              </a:ext>
            </a:extLst>
          </p:cNvPr>
          <p:cNvSpPr txBox="1"/>
          <p:nvPr/>
        </p:nvSpPr>
        <p:spPr>
          <a:xfrm>
            <a:off x="6054176" y="1179145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>
                <a:solidFill>
                  <a:schemeClr val="accent5"/>
                </a:solidFill>
                <a:latin typeface="Quicksand"/>
                <a:ea typeface="Quicksand"/>
                <a:cs typeface="Quicksand"/>
                <a:sym typeface="Quicksand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6571169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6CCEE6-5A5A-449C-8474-E1C6495DC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Precision e Recall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CE31A4A3-C448-423A-8D87-46250B2C81B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01600" indent="0" algn="ctr">
                  <a:buNone/>
                </a:pPr>
                <a:r>
                  <a:rPr lang="it-IT" sz="1800">
                    <a:solidFill>
                      <a:schemeClr val="accent1"/>
                    </a:solidFill>
                  </a:rPr>
                  <a:t>Precision</a:t>
                </a:r>
              </a:p>
              <a:p>
                <a:pPr marL="101600" indent="0" algn="ctr">
                  <a:buNone/>
                </a:pPr>
                <a:r>
                  <a:rPr lang="it-IT" sz="1600">
                    <a:solidFill>
                      <a:schemeClr val="tx2"/>
                    </a:solidFill>
                  </a:rPr>
                  <a:t>Istanze rilevanti restituite rispetto al totale delle istanze restituite</a:t>
                </a:r>
                <a:br>
                  <a:rPr lang="it-IT" sz="1600">
                    <a:solidFill>
                      <a:schemeClr val="tx2"/>
                    </a:solidFill>
                  </a:rPr>
                </a:br>
                <a:br>
                  <a:rPr lang="it-IT" sz="1600">
                    <a:solidFill>
                      <a:schemeClr val="tx2"/>
                    </a:solidFill>
                  </a:rPr>
                </a:br>
                <a:endParaRPr lang="it-IT" sz="1600">
                  <a:solidFill>
                    <a:schemeClr val="tx2"/>
                  </a:solidFill>
                </a:endParaRPr>
              </a:p>
              <a:p>
                <a:pPr marL="1016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sz="1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it-IT" sz="1600">
                  <a:solidFill>
                    <a:schemeClr val="tx2"/>
                  </a:solidFill>
                </a:endParaRPr>
              </a:p>
              <a:p>
                <a:pPr marL="101600" indent="0" algn="ctr">
                  <a:buNone/>
                </a:pPr>
                <a:endParaRPr lang="it-IT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CE31A4A3-C448-423A-8D87-46250B2C81B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r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B4001515-0EAD-4A8E-996C-073CE7194A84}"/>
                  </a:ext>
                </a:extLst>
              </p:cNvPr>
              <p:cNvSpPr>
                <a:spLocks noGrp="1"/>
              </p:cNvSpPr>
              <p:nvPr>
                <p:ph type="body" idx="2"/>
              </p:nvPr>
            </p:nvSpPr>
            <p:spPr/>
            <p:txBody>
              <a:bodyPr/>
              <a:lstStyle/>
              <a:p>
                <a:pPr marL="101600" indent="0" algn="ctr">
                  <a:buNone/>
                </a:pPr>
                <a:r>
                  <a:rPr lang="it-IT" sz="1800">
                    <a:solidFill>
                      <a:schemeClr val="accent1"/>
                    </a:solidFill>
                  </a:rPr>
                  <a:t>Recall</a:t>
                </a:r>
              </a:p>
              <a:p>
                <a:pPr marL="101600" indent="0" algn="ctr">
                  <a:buNone/>
                </a:pPr>
                <a:r>
                  <a:rPr lang="it-IT" sz="1600">
                    <a:solidFill>
                      <a:schemeClr val="tx2"/>
                    </a:solidFill>
                  </a:rPr>
                  <a:t>Istanze rilevanti restituite rispetto al totale delle istanze rilevanti</a:t>
                </a:r>
                <a:br>
                  <a:rPr lang="it-IT" sz="1600">
                    <a:solidFill>
                      <a:schemeClr val="tx2"/>
                    </a:solidFill>
                  </a:rPr>
                </a:br>
                <a:br>
                  <a:rPr lang="it-IT" sz="1600">
                    <a:solidFill>
                      <a:schemeClr val="tx2"/>
                    </a:solidFill>
                  </a:rPr>
                </a:br>
                <a:br>
                  <a:rPr lang="it-IT" sz="1800">
                    <a:solidFill>
                      <a:schemeClr val="accent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18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18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it-IT" sz="1800">
                  <a:solidFill>
                    <a:schemeClr val="tx2"/>
                  </a:solidFill>
                </a:endParaRPr>
              </a:p>
              <a:p>
                <a:pPr marL="101600" indent="0" algn="ctr">
                  <a:buNone/>
                </a:pPr>
                <a:endParaRPr lang="it-IT" sz="180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" name="Segnaposto testo 3">
                <a:extLst>
                  <a:ext uri="{FF2B5EF4-FFF2-40B4-BE49-F238E27FC236}">
                    <a16:creationId xmlns:a16="http://schemas.microsoft.com/office/drawing/2014/main" id="{B4001515-0EAD-4A8E-996C-073CE7194A8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blipFill>
                <a:blip r:embed="rId4"/>
                <a:stretch>
                  <a:fillRect r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F28DAF3-6F9F-46DA-93F5-70A45BAEC0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051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2B382-1C72-4873-8FC7-9D6A54BB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Precision – Recall Curve (Esempio)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44E4CC-26E7-46D9-9121-BE0AD6995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evidenzia la differenza tra le </a:t>
            </a:r>
            <a:r>
              <a:rPr lang="it-IT" sz="1800">
                <a:solidFill>
                  <a:srgbClr val="FF3300"/>
                </a:solidFill>
              </a:rPr>
              <a:t>istanze predette </a:t>
            </a:r>
            <a:r>
              <a:rPr lang="it-IT" sz="1800"/>
              <a:t>e le </a:t>
            </a:r>
            <a:r>
              <a:rPr lang="it-IT" sz="1800">
                <a:solidFill>
                  <a:srgbClr val="92D050"/>
                </a:solidFill>
              </a:rPr>
              <a:t>istanze della ground truth</a:t>
            </a:r>
          </a:p>
          <a:p>
            <a:pPr lvl="1"/>
            <a:r>
              <a:rPr lang="it-IT" sz="1600">
                <a:solidFill>
                  <a:schemeClr val="accent6"/>
                </a:solidFill>
              </a:rPr>
              <a:t>Per ogni coppia di istanze (predizione – ground truth) si calcola la </a:t>
            </a:r>
            <a:r>
              <a:rPr lang="it-IT" sz="1600" err="1">
                <a:solidFill>
                  <a:schemeClr val="accent6"/>
                </a:solidFill>
              </a:rPr>
              <a:t>IoU</a:t>
            </a:r>
            <a:endParaRPr lang="it-IT" sz="1600">
              <a:solidFill>
                <a:schemeClr val="accent6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5C5A1F-41E1-449D-8187-A600EF190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61</a:t>
            </a:fld>
            <a:endParaRPr lang="it-IT"/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BB492A5A-6EE5-4AA5-8F90-D95B6AE6D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36561"/>
              </p:ext>
            </p:extLst>
          </p:nvPr>
        </p:nvGraphicFramePr>
        <p:xfrm>
          <a:off x="1268276" y="2471738"/>
          <a:ext cx="6607447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57303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2B382-1C72-4873-8FC7-9D6A54BB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Precision – Recall Curve (Esempio)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44E4CC-26E7-46D9-9121-BE0AD6995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3885133" cy="3725700"/>
          </a:xfrm>
        </p:spPr>
        <p:txBody>
          <a:bodyPr/>
          <a:lstStyle/>
          <a:p>
            <a:r>
              <a:rPr lang="it-IT" sz="1600"/>
              <a:t>Si verificano i match tra istanze predette e istanze della ground truth</a:t>
            </a:r>
          </a:p>
          <a:p>
            <a:r>
              <a:rPr lang="it-IT" sz="1600"/>
              <a:t>Si ha un match se:</a:t>
            </a:r>
          </a:p>
          <a:p>
            <a:pPr lvl="1"/>
            <a:r>
              <a:rPr lang="it-IT" sz="1400"/>
              <a:t>Le classi delle istanze coincidono</a:t>
            </a:r>
          </a:p>
          <a:p>
            <a:pPr lvl="1"/>
            <a:r>
              <a:rPr lang="it-IT" sz="1400"/>
              <a:t>La </a:t>
            </a:r>
            <a:r>
              <a:rPr lang="it-IT" sz="1400" err="1"/>
              <a:t>IoU</a:t>
            </a:r>
            <a:r>
              <a:rPr lang="it-IT" sz="1400"/>
              <a:t> delle maschere è superiore ad una </a:t>
            </a:r>
            <a:r>
              <a:rPr lang="it-IT" sz="1400" b="1"/>
              <a:t>soglia</a:t>
            </a:r>
          </a:p>
          <a:p>
            <a:r>
              <a:rPr lang="it-IT" sz="1600">
                <a:solidFill>
                  <a:schemeClr val="accent6"/>
                </a:solidFill>
              </a:rPr>
              <a:t>Si contano i match effettivi</a:t>
            </a:r>
          </a:p>
          <a:p>
            <a:pPr lvl="1"/>
            <a:r>
              <a:rPr lang="it-IT" sz="1400" i="1" err="1"/>
              <a:t>pred_match</a:t>
            </a:r>
            <a:r>
              <a:rPr lang="it-IT" sz="1400" i="1"/>
              <a:t> </a:t>
            </a:r>
            <a:r>
              <a:rPr lang="it-IT" sz="1400"/>
              <a:t>= [4, 3, 2, 1, -1, 0]</a:t>
            </a:r>
          </a:p>
          <a:p>
            <a:pPr lvl="1"/>
            <a:r>
              <a:rPr lang="it-IT" sz="1400" i="1" err="1"/>
              <a:t>sum_match</a:t>
            </a:r>
            <a:r>
              <a:rPr lang="it-IT" sz="1400" i="1"/>
              <a:t> </a:t>
            </a:r>
            <a:r>
              <a:rPr lang="it-IT" sz="1400"/>
              <a:t>=  [1, 2, 3, 4, 4, 5]</a:t>
            </a:r>
          </a:p>
          <a:p>
            <a:endParaRPr lang="it-IT" sz="1400">
              <a:solidFill>
                <a:schemeClr val="accent6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5C5A1F-41E1-449D-8187-A600EF190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62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0CE68F5-680F-405D-A879-C7332CB0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1086799"/>
            <a:ext cx="3179632" cy="356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754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2B382-1C72-4873-8FC7-9D6A54BB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Precision – Recall Curve (Esempio)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044E4CC-26E7-46D9-9121-BE0AD6995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8" y="1086799"/>
            <a:ext cx="6857977" cy="3725700"/>
          </a:xfrm>
        </p:spPr>
        <p:txBody>
          <a:bodyPr/>
          <a:lstStyle/>
          <a:p>
            <a:r>
              <a:rPr lang="it-IT" sz="1600"/>
              <a:t>Si calcolano </a:t>
            </a:r>
            <a:r>
              <a:rPr lang="it-IT" sz="1600" err="1"/>
              <a:t>precision</a:t>
            </a:r>
            <a:r>
              <a:rPr lang="it-IT" sz="1600"/>
              <a:t> e recall al variare del numero di istanze restituite a partire dal vettore </a:t>
            </a:r>
            <a:r>
              <a:rPr lang="it-IT" sz="1600" i="1" err="1"/>
              <a:t>sum_match</a:t>
            </a:r>
            <a:r>
              <a:rPr lang="it-IT" sz="1600" i="1"/>
              <a:t> </a:t>
            </a:r>
            <a:r>
              <a:rPr lang="it-IT" sz="1600"/>
              <a:t>=  [1, 2, 3, 4, 4, 5]</a:t>
            </a:r>
          </a:p>
          <a:p>
            <a:pPr lvl="1"/>
            <a:r>
              <a:rPr lang="it-IT" sz="1400" i="1" err="1"/>
              <a:t>precisions</a:t>
            </a:r>
            <a:r>
              <a:rPr lang="it-IT" sz="1400"/>
              <a:t> = [1/1, 2/2, 3/3, 4/4, 4/5, 5/6] = [1, 1, 1, 1, 0.8, 0.83]</a:t>
            </a:r>
          </a:p>
          <a:p>
            <a:pPr lvl="1"/>
            <a:r>
              <a:rPr lang="it-IT" sz="1400" i="1"/>
              <a:t>recalls</a:t>
            </a:r>
            <a:r>
              <a:rPr lang="it-IT" sz="1400"/>
              <a:t> = [1/5, 2/5, 3/5, 4/5, 4/5, 5/5] = [0.2, 0.4, 0.6, 0.8, 0.8, 1]</a:t>
            </a:r>
          </a:p>
          <a:p>
            <a:r>
              <a:rPr lang="it-IT" sz="1600">
                <a:solidFill>
                  <a:schemeClr val="accent6"/>
                </a:solidFill>
              </a:rPr>
              <a:t>Si costruisce la curva con i valori di </a:t>
            </a:r>
            <a:r>
              <a:rPr lang="it-IT" sz="1600" err="1">
                <a:solidFill>
                  <a:schemeClr val="accent6"/>
                </a:solidFill>
              </a:rPr>
              <a:t>precision</a:t>
            </a:r>
            <a:r>
              <a:rPr lang="it-IT" sz="1600">
                <a:solidFill>
                  <a:schemeClr val="accent6"/>
                </a:solidFill>
              </a:rPr>
              <a:t> e recall ottenuti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5C5A1F-41E1-449D-8187-A600EF1902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6276BB-678A-44F6-89A9-8C329FD2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966" y="3023411"/>
            <a:ext cx="2658068" cy="18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738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9B65E6-CA1E-4981-9E34-B01F8070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Average</a:t>
            </a:r>
            <a:r>
              <a:rPr lang="it-IT"/>
              <a:t> Precision (AP)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Per ogni immagine si calcola l’AP come area della Precision – Recall Curve</a:t>
                </a:r>
              </a:p>
              <a:p>
                <a:pPr lvl="1"/>
                <a:r>
                  <a:rPr lang="it-IT" sz="1600"/>
                  <a:t>Si fissa come soglia: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pPr marL="533400" lvl="1" indent="0">
                  <a:buNone/>
                </a:pPr>
                <a:endParaRPr lang="it-IT" sz="1600"/>
              </a:p>
              <a:p>
                <a:r>
                  <a:rPr lang="it-IT" sz="1800"/>
                  <a:t>Si calcola l’AP complessiva come media delle AP di tutte le immagini di test</a:t>
                </a:r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44" t="-1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B8CBA0-5C83-4AF7-BD84-DA10CF829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0BF74B3-092E-47D3-AF88-1DDA35A53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441" y="2170331"/>
            <a:ext cx="2658068" cy="188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21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B31002-854A-4E76-B093-3233BE4E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AP dei modelli addestrati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B7B519-0679-41FC-BA43-02B306A77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65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C1CA9051-72BA-4A34-BA9B-18C78CA2D0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2912606"/>
                  </p:ext>
                </p:extLst>
              </p:nvPr>
            </p:nvGraphicFramePr>
            <p:xfrm>
              <a:off x="1215209" y="2330925"/>
              <a:ext cx="6713582" cy="824551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0081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6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2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3673691482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1284884367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it-IT" sz="1000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Modello migliore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 e </a:t>
                          </a:r>
                          <a:r>
                            <a:rPr lang="it-IT" sz="10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crop</a:t>
                          </a:r>
                          <a:endParaRPr lang="it-IT" sz="10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 sbloccata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RPN e FPN bloccate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00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10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𝐴𝑃</m:t>
                                    </m:r>
                                  </m:e>
                                  <m:sup>
                                    <m:r>
                                      <a:rPr lang="it-IT" sz="1000" b="0" i="1" dirty="0" smtClean="0">
                                        <a:solidFill>
                                          <a:schemeClr val="tx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0.5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0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0.623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Google Shape;645;p46">
                <a:extLst>
                  <a:ext uri="{FF2B5EF4-FFF2-40B4-BE49-F238E27FC236}">
                    <a16:creationId xmlns:a16="http://schemas.microsoft.com/office/drawing/2014/main" id="{C1CA9051-72BA-4A34-BA9B-18C78CA2D0C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82912606"/>
                  </p:ext>
                </p:extLst>
              </p:nvPr>
            </p:nvGraphicFramePr>
            <p:xfrm>
              <a:off x="1215209" y="2330925"/>
              <a:ext cx="6713582" cy="824551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10081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66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726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3673691482"/>
                        </a:ext>
                      </a:extLst>
                    </a:gridCol>
                    <a:gridCol w="1155496">
                      <a:extLst>
                        <a:ext uri="{9D8B030D-6E8A-4147-A177-3AD203B41FA5}">
                          <a16:colId xmlns:a16="http://schemas.microsoft.com/office/drawing/2014/main" val="1284884367"/>
                        </a:ext>
                      </a:extLst>
                    </a:gridCol>
                  </a:tblGrid>
                  <a:tr h="487650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it-IT" sz="1000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Modello migliore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 e </a:t>
                          </a:r>
                          <a:r>
                            <a:rPr lang="it-IT" sz="10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crop</a:t>
                          </a:r>
                          <a:endParaRPr lang="it-IT" sz="10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 sbloccata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10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RPN e FPN bloccate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690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06" t="-144643" r="-569091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0.623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62909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9B65E6-CA1E-4981-9E34-B01F8070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 </a:t>
            </a:r>
            <a:r>
              <a:rPr lang="it-IT" err="1"/>
              <a:t>Average</a:t>
            </a:r>
            <a:r>
              <a:rPr lang="it-IT"/>
              <a:t> Precision (</a:t>
            </a:r>
            <a:r>
              <a:rPr lang="it-IT" err="1"/>
              <a:t>cAP</a:t>
            </a:r>
            <a:r>
              <a:rPr lang="it-IT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Per ogni immagine si calcola l’AP per classe</a:t>
                </a:r>
              </a:p>
              <a:p>
                <a:pPr lvl="1"/>
                <a:r>
                  <a:rPr lang="it-IT" sz="1600"/>
                  <a:t>Si calcola l’AP considerando solo le istanze di una singola classe del dataset</a:t>
                </a:r>
              </a:p>
              <a:p>
                <a:pPr lvl="1"/>
                <a:r>
                  <a:rPr lang="it-IT" sz="1600"/>
                  <a:t>Le AP sono calcolate fissando: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it-IT" sz="1600"/>
                  <a:t> </a:t>
                </a:r>
              </a:p>
              <a:p>
                <a:r>
                  <a:rPr lang="it-IT" sz="1800"/>
                  <a:t>Per ogni classe si calcola la </a:t>
                </a:r>
                <a:r>
                  <a:rPr lang="it-IT" sz="1800" b="1" err="1"/>
                  <a:t>cAP</a:t>
                </a:r>
                <a:r>
                  <a:rPr lang="it-IT" sz="1800"/>
                  <a:t> complessiva come media delle AP di tutte le immagini di test</a:t>
                </a:r>
              </a:p>
              <a:p>
                <a:pPr lvl="1"/>
                <a:endParaRPr lang="it-IT" sz="1600"/>
              </a:p>
              <a:p>
                <a:endParaRPr lang="it-IT" sz="1800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44" t="-163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B8CBA0-5C83-4AF7-BD84-DA10CF829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864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B31002-854A-4E76-B093-3233BE4E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cAP</a:t>
            </a:r>
            <a:r>
              <a:rPr lang="it-IT"/>
              <a:t> dei modelli addestrati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B7B519-0679-41FC-BA43-02B306A77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67</a:t>
            </a:fld>
            <a:endParaRPr lang="it-IT"/>
          </a:p>
        </p:txBody>
      </p:sp>
      <p:graphicFrame>
        <p:nvGraphicFramePr>
          <p:cNvPr id="7" name="Google Shape;645;p46">
            <a:extLst>
              <a:ext uri="{FF2B5EF4-FFF2-40B4-BE49-F238E27FC236}">
                <a16:creationId xmlns:a16="http://schemas.microsoft.com/office/drawing/2014/main" id="{D11055CB-CF2F-4F51-8A9B-701FE30ACC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3674107"/>
              </p:ext>
            </p:extLst>
          </p:nvPr>
        </p:nvGraphicFramePr>
        <p:xfrm>
          <a:off x="1165475" y="1016870"/>
          <a:ext cx="7232611" cy="3942921"/>
        </p:xfrm>
        <a:graphic>
          <a:graphicData uri="http://schemas.openxmlformats.org/drawingml/2006/table">
            <a:tbl>
              <a:tblPr>
                <a:noFill/>
                <a:tableStyleId>{C26A1B10-B252-4223-B86F-04C9745F295D}</a:tableStyleId>
              </a:tblPr>
              <a:tblGrid>
                <a:gridCol w="1076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5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2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2065">
                  <a:extLst>
                    <a:ext uri="{9D8B030D-6E8A-4147-A177-3AD203B41FA5}">
                      <a16:colId xmlns:a16="http://schemas.microsoft.com/office/drawing/2014/main" val="1470707819"/>
                    </a:ext>
                  </a:extLst>
                </a:gridCol>
                <a:gridCol w="1233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573">
                  <a:extLst>
                    <a:ext uri="{9D8B030D-6E8A-4147-A177-3AD203B41FA5}">
                      <a16:colId xmlns:a16="http://schemas.microsoft.com/office/drawing/2014/main" val="1749998422"/>
                    </a:ext>
                  </a:extLst>
                </a:gridCol>
              </a:tblGrid>
              <a:tr h="590421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000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Modello migliore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Flip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Flip e </a:t>
                      </a:r>
                      <a:r>
                        <a:rPr lang="it-IT" sz="800" b="1" i="0" u="none" strike="noStrike" cap="none" err="1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crop</a:t>
                      </a:r>
                      <a:endParaRPr lang="it-IT" sz="800" b="1" i="0" u="none" strike="noStrike" cap="none">
                        <a:solidFill>
                          <a:schemeClr val="lt2"/>
                        </a:solidFill>
                        <a:latin typeface="Quicksand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 err="1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Backbone</a:t>
                      </a: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 sbloccata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sz="800" b="1" i="0" u="none" strike="noStrike" cap="none">
                          <a:solidFill>
                            <a:schemeClr val="lt2"/>
                          </a:solidFill>
                          <a:latin typeface="Quicksand"/>
                          <a:sym typeface="Arial"/>
                        </a:rPr>
                        <a:t>RPN e FPN bloccate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Car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0.713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0.722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0.736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0.719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0.745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 err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Person</a:t>
                      </a:r>
                      <a:endParaRPr lang="it-IT" sz="10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0.464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0.486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0.487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0.473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0.493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Rider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0.530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0.592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0.563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0.561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0.574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9652215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 err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Motorcycle</a:t>
                      </a:r>
                      <a:endParaRPr lang="it-IT" sz="1000" b="1">
                        <a:solidFill>
                          <a:schemeClr val="lt2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0.223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0.194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0.208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0.181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0067071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Bicycle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0.402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0.443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0.432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0.444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8853270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Bus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0.527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0.575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0.542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0.521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0.604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81628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Trailer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391634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Truck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0.161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0.197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0.212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0.113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0.242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9573232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Caravan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 u="none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250748"/>
                  </a:ext>
                </a:extLst>
              </a:tr>
              <a:tr h="30925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 b="1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Train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000">
                          <a:solidFill>
                            <a:schemeClr val="lt2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23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36194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9B65E6-CA1E-4981-9E34-B01F8070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Range </a:t>
            </a:r>
            <a:r>
              <a:rPr lang="it-IT" err="1"/>
              <a:t>Average</a:t>
            </a:r>
            <a:r>
              <a:rPr lang="it-IT"/>
              <a:t> Precision (</a:t>
            </a:r>
            <a:r>
              <a:rPr lang="it-IT" err="1"/>
              <a:t>rAP</a:t>
            </a:r>
            <a:r>
              <a:rPr lang="it-IT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it-IT" sz="1800"/>
                  <a:t>Si calcola l’AP complessiva su tutte le immagini di test per diversi valori di soglia di </a:t>
                </a:r>
                <a:r>
                  <a:rPr lang="it-IT" sz="1800" err="1"/>
                  <a:t>IoU</a:t>
                </a:r>
                <a:endParaRPr lang="it-IT" sz="1800"/>
              </a:p>
              <a:p>
                <a:pPr lvl="1"/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0.5,  0.95</m:t>
                        </m:r>
                      </m:e>
                    </m:d>
                  </m:oMath>
                </a14:m>
                <a:r>
                  <a:rPr lang="it-IT" sz="1600"/>
                  <a:t> con passo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0.</m:t>
                    </m:r>
                    <m:r>
                      <a:rPr lang="it-IT" sz="16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sz="1600" i="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it-IT" sz="1600"/>
              </a:p>
              <a:p>
                <a:r>
                  <a:rPr lang="it-IT" sz="1800"/>
                  <a:t>Si calcola la </a:t>
                </a:r>
                <a:r>
                  <a:rPr lang="it-IT" sz="1800" b="1" err="1"/>
                  <a:t>rAP</a:t>
                </a:r>
                <a:r>
                  <a:rPr lang="it-IT" sz="1800"/>
                  <a:t> come media delle AP calcolate considerando le diverse soglie</a:t>
                </a:r>
              </a:p>
              <a:p>
                <a:endParaRPr lang="it-IT" sz="1800"/>
              </a:p>
            </p:txBody>
          </p:sp>
        </mc:Choice>
        <mc:Fallback>
          <p:sp>
            <p:nvSpPr>
              <p:cNvPr id="3" name="Segnaposto testo 2">
                <a:extLst>
                  <a:ext uri="{FF2B5EF4-FFF2-40B4-BE49-F238E27FC236}">
                    <a16:creationId xmlns:a16="http://schemas.microsoft.com/office/drawing/2014/main" id="{202187D0-52AF-45B0-B57B-208541B43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244" t="-1637" r="-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B8CBA0-5C83-4AF7-BD84-DA10CF829B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3818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Google Shape;645;p46">
                <a:extLst>
                  <a:ext uri="{FF2B5EF4-FFF2-40B4-BE49-F238E27FC236}">
                    <a16:creationId xmlns:a16="http://schemas.microsoft.com/office/drawing/2014/main" id="{7F5BF02F-77FD-43D9-94C6-C83B06FDC9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59151374"/>
                  </p:ext>
                </p:extLst>
              </p:nvPr>
            </p:nvGraphicFramePr>
            <p:xfrm>
              <a:off x="1353902" y="894649"/>
              <a:ext cx="6436196" cy="409920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9577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07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74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7497">
                      <a:extLst>
                        <a:ext uri="{9D8B030D-6E8A-4147-A177-3AD203B41FA5}">
                          <a16:colId xmlns:a16="http://schemas.microsoft.com/office/drawing/2014/main" val="3367422726"/>
                        </a:ext>
                      </a:extLst>
                    </a:gridCol>
                    <a:gridCol w="10977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7740">
                      <a:extLst>
                        <a:ext uri="{9D8B030D-6E8A-4147-A177-3AD203B41FA5}">
                          <a16:colId xmlns:a16="http://schemas.microsoft.com/office/drawing/2014/main" val="43825558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it-IT" sz="900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Modello migliore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 e </a:t>
                          </a:r>
                          <a:r>
                            <a:rPr lang="it-IT" sz="8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crop</a:t>
                          </a:r>
                          <a:endParaRPr lang="it-IT" sz="8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 sbloccata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RPN e FPN bloccate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0.623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𝟓𝟓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0.566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0.586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0.590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𝟔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0.534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0.549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0.567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9652215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𝟔𝟓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0.488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0.496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𝟕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0.416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𝟕𝟓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0.338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𝟖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0.250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0.280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𝟖𝟓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0.171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0.190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0.099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0.095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0.085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0.106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  <a:tr h="220207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𝑨</m:t>
                                </m:r>
                                <m:sSup>
                                  <m:sSupPr>
                                    <m:ctrlP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𝑷</m:t>
                                    </m:r>
                                  </m:e>
                                  <m:sup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𝟎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.</m:t>
                                    </m:r>
                                    <m:r>
                                      <a:rPr lang="it-IT" sz="900" b="1" i="1" dirty="0" smtClean="0">
                                        <a:solidFill>
                                          <a:schemeClr val="lt2"/>
                                        </a:solidFill>
                                        <a:latin typeface="Cambria Math" panose="02040503050406030204" pitchFamily="18" charset="0"/>
                                        <a:ea typeface="Quicksand"/>
                                        <a:cs typeface="Quicksand"/>
                                        <a:sym typeface="Quicksand"/>
                                      </a:rPr>
                                      <m:t>𝟗𝟓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23094"/>
                      </a:ext>
                    </a:extLst>
                  </a:tr>
                  <a:tr h="210197">
                    <a:tc>
                      <a:txBody>
                        <a:bodyPr/>
                        <a:lstStyle/>
                        <a:p>
                          <a:pPr marL="0" marR="0" lvl="0" indent="0" algn="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it-IT" sz="900" b="1" i="1" dirty="0" smtClean="0">
                                    <a:solidFill>
                                      <a:schemeClr val="lt2"/>
                                    </a:solidFill>
                                    <a:latin typeface="Cambria Math" panose="02040503050406030204" pitchFamily="18" charset="0"/>
                                    <a:ea typeface="Quicksand"/>
                                    <a:cs typeface="Quicksand"/>
                                    <a:sym typeface="Quicksand"/>
                                  </a:rPr>
                                  <m:t>𝒓𝑨𝑷</m:t>
                                </m:r>
                              </m:oMath>
                            </m:oMathPara>
                          </a14:m>
                          <a:endParaRPr lang="it-IT" sz="900" b="1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7426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Google Shape;645;p46">
                <a:extLst>
                  <a:ext uri="{FF2B5EF4-FFF2-40B4-BE49-F238E27FC236}">
                    <a16:creationId xmlns:a16="http://schemas.microsoft.com/office/drawing/2014/main" id="{7F5BF02F-77FD-43D9-94C6-C83B06FDC9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59151374"/>
                  </p:ext>
                </p:extLst>
              </p:nvPr>
            </p:nvGraphicFramePr>
            <p:xfrm>
              <a:off x="1353902" y="894649"/>
              <a:ext cx="6436196" cy="4099200"/>
            </p:xfrm>
            <a:graphic>
              <a:graphicData uri="http://schemas.openxmlformats.org/drawingml/2006/table">
                <a:tbl>
                  <a:tblPr>
                    <a:noFill/>
                    <a:tableStyleId>{C26A1B10-B252-4223-B86F-04C9745F295D}</a:tableStyleId>
                  </a:tblPr>
                  <a:tblGrid>
                    <a:gridCol w="9577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0797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8749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87497">
                      <a:extLst>
                        <a:ext uri="{9D8B030D-6E8A-4147-A177-3AD203B41FA5}">
                          <a16:colId xmlns:a16="http://schemas.microsoft.com/office/drawing/2014/main" val="3367422726"/>
                        </a:ext>
                      </a:extLst>
                    </a:gridCol>
                    <a:gridCol w="10977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97740">
                      <a:extLst>
                        <a:ext uri="{9D8B030D-6E8A-4147-A177-3AD203B41FA5}">
                          <a16:colId xmlns:a16="http://schemas.microsoft.com/office/drawing/2014/main" val="438255585"/>
                        </a:ext>
                      </a:extLst>
                    </a:gridCol>
                  </a:tblGrid>
                  <a:tr h="426690">
                    <a:tc>
                      <a:txBody>
                        <a:bodyPr/>
                        <a:lstStyle/>
                        <a:p>
                          <a:pPr marL="0" lvl="0" indent="0" algn="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it-IT" sz="900">
                            <a:solidFill>
                              <a:schemeClr val="lt2"/>
                            </a:solidFill>
                            <a:latin typeface="Quicksand"/>
                            <a:ea typeface="Quicksand"/>
                            <a:cs typeface="Quicksand"/>
                            <a:sym typeface="Quicksand"/>
                          </a:endParaRP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Modello migliore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accen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Flip e </a:t>
                          </a:r>
                          <a:r>
                            <a:rPr lang="it-IT" sz="8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crop</a:t>
                          </a:r>
                          <a:endParaRPr lang="it-IT" sz="800" b="1" i="0" u="none" strike="noStrike" cap="none">
                            <a:solidFill>
                              <a:schemeClr val="lt2"/>
                            </a:solidFill>
                            <a:latin typeface="Quicksand"/>
                            <a:sym typeface="Arial"/>
                          </a:endParaRP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 err="1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Backbone</a:t>
                          </a: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 sbloccata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it-IT" sz="800" b="1" i="0" u="none" strike="noStrike" cap="none">
                              <a:solidFill>
                                <a:schemeClr val="lt2"/>
                              </a:solidFill>
                              <a:latin typeface="Quicksand"/>
                              <a:sym typeface="Arial"/>
                            </a:rPr>
                            <a:t>RPN e FPN bloccate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dk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129091" r="-573885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0.615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0.623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229091" r="-573885" b="-9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0.566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0.586</a:t>
                          </a:r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0.590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0.581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0.602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323214" r="-573885" b="-7839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0.534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0.549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0.567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89652215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430909" r="-573885" b="-6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0.488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0.496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0.508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40067071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530909" r="-573885" b="-5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0.416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0.434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0.444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958853270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630909" r="-573885" b="-4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0.338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99581628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730909" r="-573885" b="-3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0.274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0.250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0.280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0.275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58391634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830909" r="-573885" b="-2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0.171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0.190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0.188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89573232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930909" r="-573885" b="-1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0.099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0.095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0.085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0.106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0.100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71250748"/>
                      </a:ext>
                    </a:extLst>
                  </a:tr>
                  <a:tr h="3352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1030909" r="-573885" b="-9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10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0.003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0.001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2323094"/>
                      </a:ext>
                    </a:extLst>
                  </a:tr>
                  <a:tr h="32001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91425" marR="91425" marT="91425" marB="91425" anchor="ctr">
                        <a:lnL w="9525" cap="flat" cmpd="sng">
                          <a:solidFill>
                            <a:schemeClr val="accent5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blipFill>
                          <a:blip r:embed="rId3"/>
                          <a:stretch>
                            <a:fillRect l="-637" t="-1173585" r="-573885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chemeClr val="dk1"/>
                            </a:buClr>
                            <a:buSzPts val="1100"/>
                            <a:buFont typeface="Arial"/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0.352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0.350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0.360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it-IT" sz="900" b="1">
                              <a:solidFill>
                                <a:schemeClr val="lt2"/>
                              </a:solidFill>
                              <a:latin typeface="Quicksand"/>
                              <a:ea typeface="Quicksand"/>
                              <a:cs typeface="Quicksand"/>
                              <a:sym typeface="Quicksand"/>
                            </a:rPr>
                            <a:t>0.367</a:t>
                          </a:r>
                        </a:p>
                      </a:txBody>
                      <a:tcPr marL="91425" marR="91425" marT="91425" marB="91425" anchor="ctr">
                        <a:lnL w="9525" cap="flat" cmpd="sng" algn="ctr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2">
                              <a:alpha val="0"/>
                            </a:scheme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2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174266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olo 1">
            <a:extLst>
              <a:ext uri="{FF2B5EF4-FFF2-40B4-BE49-F238E27FC236}">
                <a16:creationId xmlns:a16="http://schemas.microsoft.com/office/drawing/2014/main" id="{95B31002-854A-4E76-B093-3233BE4E8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rAP</a:t>
            </a:r>
            <a:r>
              <a:rPr lang="it-IT"/>
              <a:t> dei modelli addestrati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B7B519-0679-41FC-BA43-02B306A77E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467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D9E176C8-ADD2-42C2-BC8F-E1115B8BAE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Descrizione del dataset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80736107-E206-43AC-818E-D5A61078DB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Analisi dei dati a disposizione e </a:t>
            </a:r>
            <a:r>
              <a:rPr lang="it-IT" err="1"/>
              <a:t>preprocessing</a:t>
            </a:r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8898BCF-C8B5-4FC3-9515-E59D76E283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</a:t>
            </a:fld>
            <a:endParaRPr lang="it-IT"/>
          </a:p>
        </p:txBody>
      </p:sp>
      <p:sp>
        <p:nvSpPr>
          <p:cNvPr id="6" name="Google Shape;96;p15">
            <a:extLst>
              <a:ext uri="{FF2B5EF4-FFF2-40B4-BE49-F238E27FC236}">
                <a16:creationId xmlns:a16="http://schemas.microsoft.com/office/drawing/2014/main" id="{DEC2F14E-7F0E-4CD4-8EEE-79CC5BE3FBE8}"/>
              </a:ext>
            </a:extLst>
          </p:cNvPr>
          <p:cNvSpPr txBox="1"/>
          <p:nvPr/>
        </p:nvSpPr>
        <p:spPr>
          <a:xfrm>
            <a:off x="526358" y="2279925"/>
            <a:ext cx="802500" cy="5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E3037"/>
                </a:solidFill>
                <a:latin typeface="Quicksand"/>
                <a:ea typeface="Quicksand"/>
                <a:cs typeface="Quicksand"/>
                <a:sym typeface="Quicksand"/>
              </a:rPr>
              <a:t>1</a:t>
            </a:r>
            <a:endParaRPr sz="3000">
              <a:solidFill>
                <a:srgbClr val="2E3037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38762181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Inferenza</a:t>
            </a:r>
            <a:endParaRPr sz="60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 visualizzano le predizioni della rete per alcune immagini di test</a:t>
            </a:r>
            <a:endParaRPr sz="2400"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88D4130-2C6F-4244-A82F-95E58A6D7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4" y="1991813"/>
            <a:ext cx="1157516" cy="115751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5FB3F6-0B6E-435B-A014-17F37786F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Region</a:t>
            </a:r>
            <a:r>
              <a:rPr lang="it-IT"/>
              <a:t> of </a:t>
            </a:r>
            <a:r>
              <a:rPr lang="it-IT" err="1"/>
              <a:t>Interest</a:t>
            </a:r>
            <a:r>
              <a:rPr lang="it-IT"/>
              <a:t> (</a:t>
            </a:r>
            <a:r>
              <a:rPr lang="it-IT" err="1"/>
              <a:t>RoI</a:t>
            </a:r>
            <a:r>
              <a:rPr lang="it-IT"/>
              <a:t>)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B803DD-97C2-44ED-8065-EB88F759E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La RPN restituisce delle </a:t>
            </a:r>
            <a:r>
              <a:rPr lang="it-IT" sz="1800" err="1"/>
              <a:t>Region</a:t>
            </a:r>
            <a:r>
              <a:rPr lang="it-IT" sz="1800"/>
              <a:t> of </a:t>
            </a:r>
            <a:r>
              <a:rPr lang="it-IT" sz="1800" err="1"/>
              <a:t>Interest</a:t>
            </a:r>
            <a:r>
              <a:rPr lang="it-IT" sz="1800"/>
              <a:t> (</a:t>
            </a:r>
            <a:r>
              <a:rPr lang="it-IT" sz="1800" err="1"/>
              <a:t>RoI</a:t>
            </a:r>
            <a:r>
              <a:rPr lang="it-IT" sz="1800"/>
              <a:t>), regioni in cui si trovano potenziali istanze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E869D1-F980-45A2-8EF8-74E5F9C505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71</a:t>
            </a:fld>
            <a:endParaRPr lang="it-IT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FE91574D-8B90-420D-81AB-742852C37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1780374"/>
              </p:ext>
            </p:extLst>
          </p:nvPr>
        </p:nvGraphicFramePr>
        <p:xfrm>
          <a:off x="1165475" y="2000251"/>
          <a:ext cx="6858000" cy="3889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6359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Instance</a:t>
            </a:r>
            <a:r>
              <a:rPr lang="it-IT"/>
              <a:t> </a:t>
            </a:r>
            <a:r>
              <a:rPr lang="it-IT" err="1"/>
              <a:t>Segmentation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72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89AA010-525D-4541-94C8-6126D7843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9957379"/>
              </p:ext>
            </p:extLst>
          </p:nvPr>
        </p:nvGraphicFramePr>
        <p:xfrm>
          <a:off x="1665735" y="903852"/>
          <a:ext cx="5812530" cy="4005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51584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Instance</a:t>
            </a:r>
            <a:r>
              <a:rPr lang="it-IT"/>
              <a:t> </a:t>
            </a:r>
            <a:r>
              <a:rPr lang="it-IT" err="1"/>
              <a:t>Segmentation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/>
              <a:t>Si visualizzano in un’unica immagine le differenze tra </a:t>
            </a:r>
            <a:r>
              <a:rPr lang="it-IT" sz="1800">
                <a:solidFill>
                  <a:srgbClr val="00B050"/>
                </a:solidFill>
              </a:rPr>
              <a:t>maschere effettive </a:t>
            </a:r>
            <a:r>
              <a:rPr lang="it-IT" sz="1800"/>
              <a:t>e </a:t>
            </a:r>
            <a:r>
              <a:rPr lang="it-IT" sz="1800">
                <a:solidFill>
                  <a:srgbClr val="FF6600"/>
                </a:solidFill>
              </a:rPr>
              <a:t>maschere predette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73</a:t>
            </a:fld>
            <a:endParaRPr lang="it-IT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11AFFDB4-3DDF-42C9-9CF7-FBD889FB7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9835335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5427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Object </a:t>
            </a:r>
            <a:r>
              <a:rPr lang="it-IT" err="1"/>
              <a:t>Detection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74</a:t>
            </a:fld>
            <a:endParaRPr lang="it-IT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589AA010-525D-4541-94C8-6126D78437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979253"/>
              </p:ext>
            </p:extLst>
          </p:nvPr>
        </p:nvGraphicFramePr>
        <p:xfrm>
          <a:off x="1665735" y="903852"/>
          <a:ext cx="5812530" cy="4005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78294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11636-8C0C-4395-953D-1D228A7F4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Confronti tra i modelli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6F82D7-7FD1-4906-A167-0F28C899FE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75</a:t>
            </a:fld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23011980-A181-4847-B916-FD49E4C056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0559515"/>
                  </p:ext>
                </p:extLst>
              </p:nvPr>
            </p:nvGraphicFramePr>
            <p:xfrm>
              <a:off x="1165475" y="1591850"/>
              <a:ext cx="6858000" cy="33179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6" name="Diagramma 5">
                <a:extLst>
                  <a:ext uri="{FF2B5EF4-FFF2-40B4-BE49-F238E27FC236}">
                    <a16:creationId xmlns:a16="http://schemas.microsoft.com/office/drawing/2014/main" id="{23011980-A181-4847-B916-FD49E4C0564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0559515"/>
                  </p:ext>
                </p:extLst>
              </p:nvPr>
            </p:nvGraphicFramePr>
            <p:xfrm>
              <a:off x="1165475" y="1591850"/>
              <a:ext cx="6858000" cy="331793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426514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-132298" y="1489426"/>
            <a:ext cx="2155500" cy="21645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ctrTitle" idx="4294967295"/>
          </p:nvPr>
        </p:nvSpPr>
        <p:spPr>
          <a:xfrm>
            <a:off x="2430050" y="1991813"/>
            <a:ext cx="6028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Considerazioni</a:t>
            </a:r>
            <a:endParaRPr sz="6000"/>
          </a:p>
        </p:txBody>
      </p:sp>
      <p:sp>
        <p:nvSpPr>
          <p:cNvPr id="117" name="Google Shape;117;p18"/>
          <p:cNvSpPr txBox="1">
            <a:spLocks noGrp="1"/>
          </p:cNvSpPr>
          <p:nvPr>
            <p:ph type="subTitle" idx="4294967295"/>
          </p:nvPr>
        </p:nvSpPr>
        <p:spPr>
          <a:xfrm>
            <a:off x="2430050" y="2922262"/>
            <a:ext cx="6028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 ripotano alcune considerazioni sulle predizioni realizzate dalla rete</a:t>
            </a: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95B64FF-0D7B-4E66-9E3D-372C9EFD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53" y="1925719"/>
            <a:ext cx="1402080" cy="140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478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Imprecisioni della ground truth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In alcuni casi la ground truth presenta istanze per le quali non sono presenti le maschere</a:t>
            </a: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77</a:t>
            </a:fld>
            <a:endParaRPr lang="it-IT"/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B9ACB369-00B2-443A-86CE-6ACE10F8B9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718602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ttangolo 11">
            <a:extLst>
              <a:ext uri="{FF2B5EF4-FFF2-40B4-BE49-F238E27FC236}">
                <a16:creationId xmlns:a16="http://schemas.microsoft.com/office/drawing/2014/main" id="{2A395FC7-D065-43C6-AB8F-4B1969573FA3}"/>
              </a:ext>
            </a:extLst>
          </p:cNvPr>
          <p:cNvSpPr/>
          <p:nvPr/>
        </p:nvSpPr>
        <p:spPr>
          <a:xfrm>
            <a:off x="1259840" y="3086100"/>
            <a:ext cx="637540" cy="34290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B267878-C948-4B7D-A4BC-4E2BD060DD1B}"/>
              </a:ext>
            </a:extLst>
          </p:cNvPr>
          <p:cNvSpPr/>
          <p:nvPr/>
        </p:nvSpPr>
        <p:spPr>
          <a:xfrm>
            <a:off x="4707697" y="3086100"/>
            <a:ext cx="505460" cy="372533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42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Limiti del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Le immagini riflesse nei vetri confondono la rete</a:t>
            </a: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78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EB6FA5-14DD-4BAA-818B-3E4210A8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94600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ettangolo 11">
            <a:extLst>
              <a:ext uri="{FF2B5EF4-FFF2-40B4-BE49-F238E27FC236}">
                <a16:creationId xmlns:a16="http://schemas.microsoft.com/office/drawing/2014/main" id="{5287C991-8265-4D46-9C31-5D566F353629}"/>
              </a:ext>
            </a:extLst>
          </p:cNvPr>
          <p:cNvSpPr/>
          <p:nvPr/>
        </p:nvSpPr>
        <p:spPr>
          <a:xfrm>
            <a:off x="3256592" y="2727960"/>
            <a:ext cx="1216347" cy="70104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215DF61-8A17-48DB-9DA4-5A4A755BB22A}"/>
              </a:ext>
            </a:extLst>
          </p:cNvPr>
          <p:cNvSpPr/>
          <p:nvPr/>
        </p:nvSpPr>
        <p:spPr>
          <a:xfrm>
            <a:off x="6762155" y="2727960"/>
            <a:ext cx="1216347" cy="70104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8452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Limiti del modello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Istanze sovrapposte possono confondere la rete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In alcuni paper recenti si cerca di ovviare a questo problema</a:t>
            </a: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79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EB6FA5-14DD-4BAA-818B-3E4210A8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7396326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ttangolo 10">
            <a:extLst>
              <a:ext uri="{FF2B5EF4-FFF2-40B4-BE49-F238E27FC236}">
                <a16:creationId xmlns:a16="http://schemas.microsoft.com/office/drawing/2014/main" id="{A5D9ED10-CC64-49E5-B20A-49E96D2F1AA9}"/>
              </a:ext>
            </a:extLst>
          </p:cNvPr>
          <p:cNvSpPr/>
          <p:nvPr/>
        </p:nvSpPr>
        <p:spPr>
          <a:xfrm>
            <a:off x="1259840" y="2979419"/>
            <a:ext cx="1033780" cy="60198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45FC3AD6-FC63-48A8-9EEC-DD5D040B36D7}"/>
              </a:ext>
            </a:extLst>
          </p:cNvPr>
          <p:cNvSpPr/>
          <p:nvPr/>
        </p:nvSpPr>
        <p:spPr>
          <a:xfrm>
            <a:off x="4702617" y="2979419"/>
            <a:ext cx="1033780" cy="60198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16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626529-9647-45EF-9116-5EC43F862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Dataset originale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B65A09-ABB7-4FC3-B9F5-E188A1A6F0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</a:t>
            </a:fld>
            <a:endParaRPr lang="it-IT"/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90187ACB-E78C-4BDC-B2BD-2FE8A6C8E9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9200071"/>
              </p:ext>
            </p:extLst>
          </p:nvPr>
        </p:nvGraphicFramePr>
        <p:xfrm>
          <a:off x="1430276" y="889185"/>
          <a:ext cx="7092881" cy="346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84134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simili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Alcune classi simili confondono la rete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Un </a:t>
            </a:r>
            <a:r>
              <a:rPr lang="it-IT" sz="1400">
                <a:solidFill>
                  <a:schemeClr val="accent1"/>
                </a:solidFill>
              </a:rPr>
              <a:t>rider</a:t>
            </a:r>
            <a:r>
              <a:rPr lang="it-IT" sz="1400">
                <a:solidFill>
                  <a:schemeClr val="tx2"/>
                </a:solidFill>
              </a:rPr>
              <a:t> viene classificato anche come </a:t>
            </a:r>
            <a:r>
              <a:rPr lang="it-IT" sz="1400">
                <a:solidFill>
                  <a:schemeClr val="accent1"/>
                </a:solidFill>
              </a:rPr>
              <a:t>persona</a:t>
            </a: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80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EB6FA5-14DD-4BAA-818B-3E4210A88F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2344910"/>
              </p:ext>
            </p:extLst>
          </p:nvPr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ttangolo 12">
            <a:extLst>
              <a:ext uri="{FF2B5EF4-FFF2-40B4-BE49-F238E27FC236}">
                <a16:creationId xmlns:a16="http://schemas.microsoft.com/office/drawing/2014/main" id="{961916D5-28ED-445D-A05F-66DCB5B67994}"/>
              </a:ext>
            </a:extLst>
          </p:cNvPr>
          <p:cNvSpPr/>
          <p:nvPr/>
        </p:nvSpPr>
        <p:spPr>
          <a:xfrm>
            <a:off x="1259840" y="2848048"/>
            <a:ext cx="350520" cy="109403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D31F8C8-E3D8-45F0-9129-EF0C4D9B4CA1}"/>
              </a:ext>
            </a:extLst>
          </p:cNvPr>
          <p:cNvSpPr/>
          <p:nvPr/>
        </p:nvSpPr>
        <p:spPr>
          <a:xfrm>
            <a:off x="4641657" y="2848047"/>
            <a:ext cx="350520" cy="109403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2076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AE3633-032C-4126-84C6-0C964DCC9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Classi poco frequenti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8DF2DBC-1F54-4E7D-9B10-127D46EE9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99" y="1086799"/>
            <a:ext cx="6971232" cy="3725700"/>
          </a:xfrm>
        </p:spPr>
        <p:txBody>
          <a:bodyPr/>
          <a:lstStyle/>
          <a:p>
            <a:r>
              <a:rPr lang="it-IT" sz="1800">
                <a:solidFill>
                  <a:schemeClr val="tx2"/>
                </a:solidFill>
              </a:rPr>
              <a:t>Alcune classi poco frequenti sono difficili da classificare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Un </a:t>
            </a:r>
            <a:r>
              <a:rPr lang="it-IT" sz="1400">
                <a:solidFill>
                  <a:schemeClr val="accent1"/>
                </a:solidFill>
              </a:rPr>
              <a:t>truck</a:t>
            </a:r>
            <a:r>
              <a:rPr lang="it-IT" sz="1400">
                <a:solidFill>
                  <a:schemeClr val="tx2"/>
                </a:solidFill>
              </a:rPr>
              <a:t> viene classificato come </a:t>
            </a:r>
            <a:r>
              <a:rPr lang="it-IT" sz="1400">
                <a:solidFill>
                  <a:schemeClr val="accent1"/>
                </a:solidFill>
              </a:rPr>
              <a:t>car</a:t>
            </a:r>
          </a:p>
          <a:p>
            <a:pPr lvl="1"/>
            <a:r>
              <a:rPr lang="it-IT" sz="1400">
                <a:solidFill>
                  <a:schemeClr val="tx2"/>
                </a:solidFill>
              </a:rPr>
              <a:t>Un </a:t>
            </a:r>
            <a:r>
              <a:rPr lang="it-IT" sz="1400">
                <a:solidFill>
                  <a:schemeClr val="accent3"/>
                </a:solidFill>
              </a:rPr>
              <a:t>bus</a:t>
            </a:r>
            <a:r>
              <a:rPr lang="it-IT" sz="1400">
                <a:solidFill>
                  <a:schemeClr val="tx2"/>
                </a:solidFill>
              </a:rPr>
              <a:t> viene classificato correttamente</a:t>
            </a:r>
            <a:endParaRPr lang="it-IT" sz="1400">
              <a:solidFill>
                <a:schemeClr val="accent1"/>
              </a:solidFill>
            </a:endParaRPr>
          </a:p>
          <a:p>
            <a:pPr marL="38100" indent="0">
              <a:buNone/>
            </a:pPr>
            <a:endParaRPr lang="it-IT" sz="1800">
              <a:solidFill>
                <a:schemeClr val="tx2"/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93642A-7741-489D-BA39-274E649230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81</a:t>
            </a:fld>
            <a:endParaRPr lang="it-IT"/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B8EB6FA5-14DD-4BAA-818B-3E4210A88F39}"/>
              </a:ext>
            </a:extLst>
          </p:cNvPr>
          <p:cNvGraphicFramePr/>
          <p:nvPr/>
        </p:nvGraphicFramePr>
        <p:xfrm>
          <a:off x="1165475" y="2206626"/>
          <a:ext cx="6858000" cy="3317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ttangolo 12">
            <a:extLst>
              <a:ext uri="{FF2B5EF4-FFF2-40B4-BE49-F238E27FC236}">
                <a16:creationId xmlns:a16="http://schemas.microsoft.com/office/drawing/2014/main" id="{961916D5-28ED-445D-A05F-66DCB5B67994}"/>
              </a:ext>
            </a:extLst>
          </p:cNvPr>
          <p:cNvSpPr/>
          <p:nvPr/>
        </p:nvSpPr>
        <p:spPr>
          <a:xfrm>
            <a:off x="2540000" y="2987039"/>
            <a:ext cx="441960" cy="43688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07885669-32ED-44FC-A098-44302E06125F}"/>
              </a:ext>
            </a:extLst>
          </p:cNvPr>
          <p:cNvSpPr/>
          <p:nvPr/>
        </p:nvSpPr>
        <p:spPr>
          <a:xfrm>
            <a:off x="5999480" y="2987039"/>
            <a:ext cx="441960" cy="436881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F81BA4CE-BB8C-4F57-9749-0E711BD919A5}"/>
              </a:ext>
            </a:extLst>
          </p:cNvPr>
          <p:cNvSpPr/>
          <p:nvPr/>
        </p:nvSpPr>
        <p:spPr>
          <a:xfrm>
            <a:off x="2923541" y="2946399"/>
            <a:ext cx="490220" cy="436881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79612554-5AD9-4A3C-9F0C-F082FFE958EC}"/>
              </a:ext>
            </a:extLst>
          </p:cNvPr>
          <p:cNvSpPr/>
          <p:nvPr/>
        </p:nvSpPr>
        <p:spPr>
          <a:xfrm>
            <a:off x="6352541" y="2941319"/>
            <a:ext cx="490220" cy="436881"/>
          </a:xfrm>
          <a:prstGeom prst="rect">
            <a:avLst/>
          </a:prstGeom>
          <a:noFill/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3181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ctrTitle" idx="4294967295"/>
          </p:nvPr>
        </p:nvSpPr>
        <p:spPr>
          <a:xfrm>
            <a:off x="1336100" y="1183688"/>
            <a:ext cx="7337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1"/>
                </a:solidFill>
              </a:rPr>
              <a:t>Grazie per l’attenzione!</a:t>
            </a:r>
            <a:endParaRPr sz="2200" b="1">
              <a:solidFill>
                <a:schemeClr val="dk1"/>
              </a:solidFill>
            </a:endParaRPr>
          </a:p>
        </p:txBody>
      </p:sp>
      <p:sp>
        <p:nvSpPr>
          <p:cNvPr id="336" name="Google Shape;336;p34"/>
          <p:cNvSpPr txBox="1">
            <a:spLocks noGrp="1"/>
          </p:cNvSpPr>
          <p:nvPr>
            <p:ph type="subTitle" idx="4294967295"/>
          </p:nvPr>
        </p:nvSpPr>
        <p:spPr>
          <a:xfrm>
            <a:off x="1336100" y="2190788"/>
            <a:ext cx="73377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3F3F3"/>
                </a:solidFill>
              </a:rPr>
              <a:t>Domande?</a:t>
            </a:r>
            <a:endParaRPr sz="3600" b="1">
              <a:solidFill>
                <a:srgbClr val="F3F3F3"/>
              </a:solidFill>
            </a:endParaRPr>
          </a:p>
        </p:txBody>
      </p:sp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523157" y="4752131"/>
            <a:ext cx="548700" cy="3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4429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025C62-5C8A-4BF5-8058-B17B1C802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Suddivisione del dataset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9034089-CA5E-4C20-B2CD-A8D18C160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5475" y="1252249"/>
            <a:ext cx="2403600" cy="1040362"/>
          </a:xfrm>
        </p:spPr>
        <p:txBody>
          <a:bodyPr/>
          <a:lstStyle/>
          <a:p>
            <a:pPr marL="114300" indent="0" algn="ctr">
              <a:buNone/>
            </a:pPr>
            <a:r>
              <a:rPr lang="it-IT" sz="1600">
                <a:solidFill>
                  <a:schemeClr val="accent1"/>
                </a:solidFill>
              </a:rPr>
              <a:t>Training set</a:t>
            </a:r>
          </a:p>
          <a:p>
            <a:pPr marL="114300" indent="0" algn="ctr">
              <a:buClr>
                <a:schemeClr val="tx2"/>
              </a:buClr>
              <a:buNone/>
            </a:pPr>
            <a:r>
              <a:rPr lang="it-IT" sz="1400">
                <a:solidFill>
                  <a:schemeClr val="tx2"/>
                </a:solidFill>
              </a:rPr>
              <a:t>Addestramento del modello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AA5944D-69EA-4409-8161-FBDB07CAFE85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165475" y="2292611"/>
            <a:ext cx="2403600" cy="1040362"/>
          </a:xfrm>
        </p:spPr>
        <p:txBody>
          <a:bodyPr/>
          <a:lstStyle/>
          <a:p>
            <a:pPr marL="114300" indent="0" algn="ctr">
              <a:buNone/>
            </a:pPr>
            <a:r>
              <a:rPr lang="it-IT" sz="1600" err="1">
                <a:solidFill>
                  <a:schemeClr val="accent1"/>
                </a:solidFill>
              </a:rPr>
              <a:t>Validation</a:t>
            </a:r>
            <a:r>
              <a:rPr lang="it-IT" sz="1600">
                <a:solidFill>
                  <a:schemeClr val="accent1"/>
                </a:solidFill>
              </a:rPr>
              <a:t> set</a:t>
            </a:r>
          </a:p>
          <a:p>
            <a:pPr marL="114300" indent="0" algn="ctr">
              <a:buClr>
                <a:schemeClr val="tx2"/>
              </a:buClr>
              <a:buNone/>
            </a:pPr>
            <a:r>
              <a:rPr lang="it-IT" sz="1400" err="1">
                <a:solidFill>
                  <a:schemeClr val="tx2"/>
                </a:solidFill>
              </a:rPr>
              <a:t>Hyperparameters</a:t>
            </a:r>
            <a:r>
              <a:rPr lang="it-IT" sz="1400">
                <a:solidFill>
                  <a:schemeClr val="tx2"/>
                </a:solidFill>
              </a:rPr>
              <a:t> tuning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D270D43-B462-4CED-957C-00FC8BAF8239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165475" y="3332973"/>
            <a:ext cx="2403600" cy="1040362"/>
          </a:xfrm>
        </p:spPr>
        <p:txBody>
          <a:bodyPr/>
          <a:lstStyle/>
          <a:p>
            <a:pPr marL="114300" indent="0" algn="ctr">
              <a:buNone/>
            </a:pPr>
            <a:r>
              <a:rPr lang="it-IT" sz="1600">
                <a:solidFill>
                  <a:schemeClr val="accent1"/>
                </a:solidFill>
              </a:rPr>
              <a:t>Test set</a:t>
            </a:r>
          </a:p>
          <a:p>
            <a:pPr marL="114300" indent="0" algn="ctr">
              <a:buClr>
                <a:schemeClr val="tx2"/>
              </a:buClr>
              <a:buNone/>
            </a:pPr>
            <a:r>
              <a:rPr lang="it-IT" sz="1400"/>
              <a:t>Valutazione del modello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D5917A-8903-4427-A253-B7AA328249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9</a:t>
            </a:fld>
            <a:endParaRPr lang="it-IT"/>
          </a:p>
        </p:txBody>
      </p:sp>
      <p:graphicFrame>
        <p:nvGraphicFramePr>
          <p:cNvPr id="16" name="Grafico 8">
            <a:extLst>
              <a:ext uri="{FF2B5EF4-FFF2-40B4-BE49-F238E27FC236}">
                <a16:creationId xmlns:a16="http://schemas.microsoft.com/office/drawing/2014/main" id="{C8CA3023-B61C-4F15-BA98-A86FC2AD28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12082"/>
              </p:ext>
            </p:extLst>
          </p:nvPr>
        </p:nvGraphicFramePr>
        <p:xfrm>
          <a:off x="3991267" y="1492511"/>
          <a:ext cx="4531890" cy="31013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68093088"/>
      </p:ext>
    </p:extLst>
  </p:cSld>
  <p:clrMapOvr>
    <a:masterClrMapping/>
  </p:clrMapOvr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2E3037"/>
      </a:dk1>
      <a:lt1>
        <a:srgbClr val="FFFFFF"/>
      </a:lt1>
      <a:dk2>
        <a:srgbClr val="666666"/>
      </a:dk2>
      <a:lt2>
        <a:srgbClr val="F3F3F3"/>
      </a:lt2>
      <a:accent1>
        <a:srgbClr val="39C0BA"/>
      </a:accent1>
      <a:accent2>
        <a:srgbClr val="90E6E2"/>
      </a:accent2>
      <a:accent3>
        <a:srgbClr val="F35B69"/>
      </a:accent3>
      <a:accent4>
        <a:srgbClr val="FAB2B9"/>
      </a:accent4>
      <a:accent5>
        <a:srgbClr val="999FA9"/>
      </a:accent5>
      <a:accent6>
        <a:srgbClr val="E2E7EE"/>
      </a:accent6>
      <a:hlink>
        <a:srgbClr val="39C0B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CADD623FC4384784F688427E2E6C9F" ma:contentTypeVersion="4" ma:contentTypeDescription="Create a new document." ma:contentTypeScope="" ma:versionID="85dbadf19bfd7aa31afe75c05b14fbfb">
  <xsd:schema xmlns:xsd="http://www.w3.org/2001/XMLSchema" xmlns:xs="http://www.w3.org/2001/XMLSchema" xmlns:p="http://schemas.microsoft.com/office/2006/metadata/properties" xmlns:ns2="2aa6bdc2-3892-48ea-b4d1-01fee9990ed4" xmlns:ns3="e72f573f-aaed-444e-8515-7122cc277bff" targetNamespace="http://schemas.microsoft.com/office/2006/metadata/properties" ma:root="true" ma:fieldsID="34372ec868b3a30f06ea4cfd193e4199" ns2:_="" ns3:_="">
    <xsd:import namespace="2aa6bdc2-3892-48ea-b4d1-01fee9990ed4"/>
    <xsd:import namespace="e72f573f-aaed-444e-8515-7122cc277bf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a6bdc2-3892-48ea-b4d1-01fee9990ed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2f573f-aaed-444e-8515-7122cc277b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31E40A-B31B-45F1-926D-9FB725DEF93A}">
  <ds:schemaRefs>
    <ds:schemaRef ds:uri="2aa6bdc2-3892-48ea-b4d1-01fee9990ed4"/>
    <ds:schemaRef ds:uri="e72f573f-aaed-444e-8515-7122cc277b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15B272D-02F2-4923-82EE-6F0A85798DA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2DB27B-3471-4C8C-946F-DCF45E96E168}">
  <ds:schemaRefs>
    <ds:schemaRef ds:uri="2aa6bdc2-3892-48ea-b4d1-01fee9990ed4"/>
    <ds:schemaRef ds:uri="e72f573f-aaed-444e-8515-7122cc277b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82</Slides>
  <Notes>55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Eleanor template</vt:lpstr>
      <vt:lpstr>Cityscapes Instance Segmentation</vt:lpstr>
      <vt:lpstr>Task del Progetto</vt:lpstr>
      <vt:lpstr>Semantic Segmentation vs Instance Segmentation</vt:lpstr>
      <vt:lpstr>Google Colab</vt:lpstr>
      <vt:lpstr>Matterport Mask R-CNN</vt:lpstr>
      <vt:lpstr>Overview del processo</vt:lpstr>
      <vt:lpstr>Descrizione del dataset</vt:lpstr>
      <vt:lpstr>Dataset originale</vt:lpstr>
      <vt:lpstr>Suddivisione del dataset</vt:lpstr>
      <vt:lpstr>Classi del dataset </vt:lpstr>
      <vt:lpstr>Distribuzioni delle classi</vt:lpstr>
      <vt:lpstr>Statistiche</vt:lpstr>
      <vt:lpstr>Statistiche: max istanze per classe</vt:lpstr>
      <vt:lpstr>Dataset processato: masks</vt:lpstr>
      <vt:lpstr>Dataset processato: mini-masks</vt:lpstr>
      <vt:lpstr>Dataset processato: mini-masks</vt:lpstr>
      <vt:lpstr>Dataset processato: bounding boxes</vt:lpstr>
      <vt:lpstr>Descrizione del modello</vt:lpstr>
      <vt:lpstr>Matterport Mask R-CNN</vt:lpstr>
      <vt:lpstr>Architettura Mask R-CNN</vt:lpstr>
      <vt:lpstr>Problema multi-task</vt:lpstr>
      <vt:lpstr>Problema multi-task</vt:lpstr>
      <vt:lpstr>Backbone: ResNet</vt:lpstr>
      <vt:lpstr>Criticità di Matterport</vt:lpstr>
      <vt:lpstr>Babysitting</vt:lpstr>
      <vt:lpstr>Creazione del dataset ridotto</vt:lpstr>
      <vt:lpstr>Babysitting</vt:lpstr>
      <vt:lpstr>Modello utilizzato</vt:lpstr>
      <vt:lpstr>Risultati</vt:lpstr>
      <vt:lpstr>Coarse hyperparameter tuning</vt:lpstr>
      <vt:lpstr>Coarse hyperparameter tuning</vt:lpstr>
      <vt:lpstr>Vincoli</vt:lpstr>
      <vt:lpstr>Pesi</vt:lpstr>
      <vt:lpstr>ImageNet vs COCO</vt:lpstr>
      <vt:lpstr>Backbone</vt:lpstr>
      <vt:lpstr>ResNet50 vs ResNet101</vt:lpstr>
      <vt:lpstr>Ottimizzatore</vt:lpstr>
      <vt:lpstr>Adam vs SGD</vt:lpstr>
      <vt:lpstr>Soluzione migliore</vt:lpstr>
      <vt:lpstr>Learning rate di SGD</vt:lpstr>
      <vt:lpstr>Learning rate di Adam</vt:lpstr>
      <vt:lpstr>Fine hyperparameter tuning</vt:lpstr>
      <vt:lpstr>Fine hyperparameter tuning</vt:lpstr>
      <vt:lpstr>HyperBand</vt:lpstr>
      <vt:lpstr>Risultati di SGD</vt:lpstr>
      <vt:lpstr>Risultati di Adam</vt:lpstr>
      <vt:lpstr>Training</vt:lpstr>
      <vt:lpstr>Training</vt:lpstr>
      <vt:lpstr>Modello migliore</vt:lpstr>
      <vt:lpstr>Data augmentation</vt:lpstr>
      <vt:lpstr>Criticità del crop</vt:lpstr>
      <vt:lpstr>Modello migliore + flip</vt:lpstr>
      <vt:lpstr>Modello migliore + flip e crop</vt:lpstr>
      <vt:lpstr>Sbloccare la backbone</vt:lpstr>
      <vt:lpstr>Bloccare RPN e FPN</vt:lpstr>
      <vt:lpstr>Model Evaluation</vt:lpstr>
      <vt:lpstr>Evaluation</vt:lpstr>
      <vt:lpstr>Metriche di valutazione</vt:lpstr>
      <vt:lpstr>Intersection over Union (IoU)</vt:lpstr>
      <vt:lpstr>Precision e Recall</vt:lpstr>
      <vt:lpstr>Precision – Recall Curve (Esempio)</vt:lpstr>
      <vt:lpstr>Precision – Recall Curve (Esempio)</vt:lpstr>
      <vt:lpstr>Precision – Recall Curve (Esempio)</vt:lpstr>
      <vt:lpstr>Average Precision (AP)</vt:lpstr>
      <vt:lpstr>AP dei modelli addestrati</vt:lpstr>
      <vt:lpstr>Class Average Precision (cAP)</vt:lpstr>
      <vt:lpstr>cAP dei modelli addestrati</vt:lpstr>
      <vt:lpstr>Range Average Precision (rAP)</vt:lpstr>
      <vt:lpstr>rAP dei modelli addestrati</vt:lpstr>
      <vt:lpstr>Inferenza</vt:lpstr>
      <vt:lpstr>Region of Interest (RoI)</vt:lpstr>
      <vt:lpstr>Instance Segmentation</vt:lpstr>
      <vt:lpstr>Instance Segmentation</vt:lpstr>
      <vt:lpstr>Object Detection</vt:lpstr>
      <vt:lpstr>Confronti tra i modelli</vt:lpstr>
      <vt:lpstr>Considerazioni</vt:lpstr>
      <vt:lpstr>Imprecisioni della ground truth</vt:lpstr>
      <vt:lpstr>Limiti del modello</vt:lpstr>
      <vt:lpstr>Limiti del modello</vt:lpstr>
      <vt:lpstr>Classi simili</vt:lpstr>
      <vt:lpstr>Classi poco frequenti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Antimo</dc:creator>
  <cp:revision>1</cp:revision>
  <dcterms:modified xsi:type="dcterms:W3CDTF">2021-06-21T10:51:44Z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0x01010067CADD623FC4384784F688427E2E6C9F</vt:lpwstr>
  </property>
</Properties>
</file>